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4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8288000" cy="10287000"/>
  <p:notesSz cx="6858000" cy="9144000"/>
  <p:embeddedFontLst>
    <p:embeddedFont>
      <p:font typeface="Agency FB" panose="020B0503020202020204" pitchFamily="34" charset="0"/>
      <p:regular r:id="rId18"/>
      <p:bold r:id="rId19"/>
    </p:embeddedFont>
    <p:embeddedFont>
      <p:font typeface="Architype Van Der Leck" panose="020B0604020202020204" charset="0"/>
      <p:regular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Tenorite Display" panose="00000500000000000000" pitchFamily="2" charset="0"/>
      <p:regular r:id="rId25"/>
      <p:bold r:id="rId26"/>
      <p:italic r:id="rId27"/>
      <p:boldItalic r:id="rId28"/>
    </p:embeddedFont>
    <p:embeddedFont>
      <p:font typeface="Tomorrow" panose="020B0604020202020204" charset="0"/>
      <p:regular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E663FE-2825-47BE-9B91-81E94440BF00}" v="79" dt="2026-01-22T04:16:17.6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187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tna chaudhary" userId="f65d3168b41d6094" providerId="LiveId" clId="{8AE663FE-2825-47BE-9B91-81E94440BF00}"/>
    <pc:docChg chg="undo custSel delSld modSld">
      <pc:chgData name="Chetna chaudhary" userId="f65d3168b41d6094" providerId="LiveId" clId="{8AE663FE-2825-47BE-9B91-81E94440BF00}" dt="2026-01-22T04:16:22.221" v="312" actId="1076"/>
      <pc:docMkLst>
        <pc:docMk/>
      </pc:docMkLst>
      <pc:sldChg chg="delSp modSp mod setBg">
        <pc:chgData name="Chetna chaudhary" userId="f65d3168b41d6094" providerId="LiveId" clId="{8AE663FE-2825-47BE-9B91-81E94440BF00}" dt="2026-01-22T04:16:22.221" v="312" actId="1076"/>
        <pc:sldMkLst>
          <pc:docMk/>
          <pc:sldMk cId="0" sldId="256"/>
        </pc:sldMkLst>
        <pc:spChg chg="del">
          <ac:chgData name="Chetna chaudhary" userId="f65d3168b41d6094" providerId="LiveId" clId="{8AE663FE-2825-47BE-9B91-81E94440BF00}" dt="2026-01-22T04:07:18.412" v="184" actId="478"/>
          <ac:spMkLst>
            <pc:docMk/>
            <pc:sldMk cId="0" sldId="256"/>
            <ac:spMk id="2" creationId="{00000000-0000-0000-0000-000000000000}"/>
          </ac:spMkLst>
        </pc:spChg>
        <pc:spChg chg="del mod">
          <ac:chgData name="Chetna chaudhary" userId="f65d3168b41d6094" providerId="LiveId" clId="{8AE663FE-2825-47BE-9B91-81E94440BF00}" dt="2026-01-22T04:07:14.757" v="183" actId="478"/>
          <ac:spMkLst>
            <pc:docMk/>
            <pc:sldMk cId="0" sldId="256"/>
            <ac:spMk id="6" creationId="{00000000-0000-0000-0000-000000000000}"/>
          </ac:spMkLst>
        </pc:spChg>
        <pc:spChg chg="del mod">
          <ac:chgData name="Chetna chaudhary" userId="f65d3168b41d6094" providerId="LiveId" clId="{8AE663FE-2825-47BE-9B91-81E94440BF00}" dt="2026-01-22T04:09:39.147" v="225" actId="478"/>
          <ac:spMkLst>
            <pc:docMk/>
            <pc:sldMk cId="0" sldId="256"/>
            <ac:spMk id="7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2:27.115" v="6" actId="403"/>
          <ac:spMkLst>
            <pc:docMk/>
            <pc:sldMk cId="0" sldId="256"/>
            <ac:spMk id="8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2T04:09:36.771" v="223" actId="1076"/>
          <ac:spMkLst>
            <pc:docMk/>
            <pc:sldMk cId="0" sldId="256"/>
            <ac:spMk id="10" creationId="{00000000-0000-0000-0000-000000000000}"/>
          </ac:spMkLst>
        </pc:spChg>
        <pc:spChg chg="del mod">
          <ac:chgData name="Chetna chaudhary" userId="f65d3168b41d6094" providerId="LiveId" clId="{8AE663FE-2825-47BE-9B91-81E94440BF00}" dt="2026-01-21T12:42:37.896" v="9"/>
          <ac:spMkLst>
            <pc:docMk/>
            <pc:sldMk cId="0" sldId="256"/>
            <ac:spMk id="29" creationId="{00000000-0000-0000-0000-000000000000}"/>
          </ac:spMkLst>
        </pc:spChg>
        <pc:grpChg chg="mod">
          <ac:chgData name="Chetna chaudhary" userId="f65d3168b41d6094" providerId="LiveId" clId="{8AE663FE-2825-47BE-9B91-81E94440BF00}" dt="2026-01-22T04:16:22.221" v="312" actId="1076"/>
          <ac:grpSpMkLst>
            <pc:docMk/>
            <pc:sldMk cId="0" sldId="256"/>
            <ac:grpSpMk id="3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09:43.736" v="226" actId="1076"/>
          <ac:grpSpMkLst>
            <pc:docMk/>
            <pc:sldMk cId="0" sldId="256"/>
            <ac:grpSpMk id="11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09:47.087" v="227" actId="1076"/>
          <ac:grpSpMkLst>
            <pc:docMk/>
            <pc:sldMk cId="0" sldId="256"/>
            <ac:grpSpMk id="14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09:49.460" v="228" actId="1076"/>
          <ac:grpSpMkLst>
            <pc:docMk/>
            <pc:sldMk cId="0" sldId="256"/>
            <ac:grpSpMk id="17" creationId="{00000000-0000-0000-0000-000000000000}"/>
          </ac:grpSpMkLst>
        </pc:grpChg>
      </pc:sldChg>
      <pc:sldChg chg="delSp modSp mod setBg">
        <pc:chgData name="Chetna chaudhary" userId="f65d3168b41d6094" providerId="LiveId" clId="{8AE663FE-2825-47BE-9B91-81E94440BF00}" dt="2026-01-22T04:12:47.264" v="256"/>
        <pc:sldMkLst>
          <pc:docMk/>
          <pc:sldMk cId="0" sldId="257"/>
        </pc:sldMkLst>
        <pc:spChg chg="del mod">
          <ac:chgData name="Chetna chaudhary" userId="f65d3168b41d6094" providerId="LiveId" clId="{8AE663FE-2825-47BE-9B91-81E94440BF00}" dt="2026-01-22T04:09:54.505" v="229" actId="478"/>
          <ac:spMkLst>
            <pc:docMk/>
            <pc:sldMk cId="0" sldId="257"/>
            <ac:spMk id="2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3:35.962" v="28" actId="404"/>
          <ac:spMkLst>
            <pc:docMk/>
            <pc:sldMk cId="0" sldId="257"/>
            <ac:spMk id="6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2T04:10:21.398" v="233" actId="1076"/>
          <ac:spMkLst>
            <pc:docMk/>
            <pc:sldMk cId="0" sldId="257"/>
            <ac:spMk id="7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2T04:10:41.680" v="240" actId="1076"/>
          <ac:spMkLst>
            <pc:docMk/>
            <pc:sldMk cId="0" sldId="257"/>
            <ac:spMk id="9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0:35.016" v="239" actId="478"/>
          <ac:spMkLst>
            <pc:docMk/>
            <pc:sldMk cId="0" sldId="257"/>
            <ac:spMk id="10" creationId="{00000000-0000-0000-0000-000000000000}"/>
          </ac:spMkLst>
        </pc:spChg>
        <pc:grpChg chg="mod">
          <ac:chgData name="Chetna chaudhary" userId="f65d3168b41d6094" providerId="LiveId" clId="{8AE663FE-2825-47BE-9B91-81E94440BF00}" dt="2026-01-21T12:43:19.763" v="17" actId="1076"/>
          <ac:grpSpMkLst>
            <pc:docMk/>
            <pc:sldMk cId="0" sldId="257"/>
            <ac:grpSpMk id="3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10:23.314" v="234" actId="1076"/>
          <ac:grpSpMkLst>
            <pc:docMk/>
            <pc:sldMk cId="0" sldId="257"/>
            <ac:grpSpMk id="11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10:27.232" v="235" actId="1076"/>
          <ac:grpSpMkLst>
            <pc:docMk/>
            <pc:sldMk cId="0" sldId="257"/>
            <ac:grpSpMk id="17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10:44.567" v="241" actId="1076"/>
          <ac:grpSpMkLst>
            <pc:docMk/>
            <pc:sldMk cId="0" sldId="257"/>
            <ac:grpSpMk id="23" creationId="{00000000-0000-0000-0000-000000000000}"/>
          </ac:grpSpMkLst>
        </pc:grpChg>
      </pc:sldChg>
      <pc:sldChg chg="addSp delSp modSp mod setBg">
        <pc:chgData name="Chetna chaudhary" userId="f65d3168b41d6094" providerId="LiveId" clId="{8AE663FE-2825-47BE-9B91-81E94440BF00}" dt="2026-01-22T04:13:31.662" v="268" actId="1076"/>
        <pc:sldMkLst>
          <pc:docMk/>
          <pc:sldMk cId="0" sldId="258"/>
        </pc:sldMkLst>
        <pc:spChg chg="del">
          <ac:chgData name="Chetna chaudhary" userId="f65d3168b41d6094" providerId="LiveId" clId="{8AE663FE-2825-47BE-9B91-81E94440BF00}" dt="2026-01-22T04:10:55.838" v="244" actId="478"/>
          <ac:spMkLst>
            <pc:docMk/>
            <pc:sldMk cId="0" sldId="258"/>
            <ac:spMk id="2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3:56.323" v="42" actId="1076"/>
          <ac:spMkLst>
            <pc:docMk/>
            <pc:sldMk cId="0" sldId="258"/>
            <ac:spMk id="6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4:41.655" v="53" actId="2711"/>
          <ac:spMkLst>
            <pc:docMk/>
            <pc:sldMk cId="0" sldId="258"/>
            <ac:spMk id="7" creationId="{00000000-0000-0000-0000-000000000000}"/>
          </ac:spMkLst>
        </pc:spChg>
        <pc:spChg chg="del mod">
          <ac:chgData name="Chetna chaudhary" userId="f65d3168b41d6094" providerId="LiveId" clId="{8AE663FE-2825-47BE-9B91-81E94440BF00}" dt="2026-01-22T04:13:26.405" v="266" actId="478"/>
          <ac:spMkLst>
            <pc:docMk/>
            <pc:sldMk cId="0" sldId="258"/>
            <ac:spMk id="8" creationId="{00000000-0000-0000-0000-000000000000}"/>
          </ac:spMkLst>
        </pc:spChg>
        <pc:spChg chg="add del">
          <ac:chgData name="Chetna chaudhary" userId="f65d3168b41d6094" providerId="LiveId" clId="{8AE663FE-2825-47BE-9B91-81E94440BF00}" dt="2026-01-22T04:10:51.970" v="243" actId="478"/>
          <ac:spMkLst>
            <pc:docMk/>
            <pc:sldMk cId="0" sldId="258"/>
            <ac:spMk id="9" creationId="{00000000-0000-0000-0000-000000000000}"/>
          </ac:spMkLst>
        </pc:spChg>
        <pc:grpChg chg="mod">
          <ac:chgData name="Chetna chaudhary" userId="f65d3168b41d6094" providerId="LiveId" clId="{8AE663FE-2825-47BE-9B91-81E94440BF00}" dt="2026-01-21T12:44:10.319" v="47" actId="1076"/>
          <ac:grpSpMkLst>
            <pc:docMk/>
            <pc:sldMk cId="0" sldId="258"/>
            <ac:grpSpMk id="3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13:30.234" v="267" actId="1076"/>
          <ac:grpSpMkLst>
            <pc:docMk/>
            <pc:sldMk cId="0" sldId="258"/>
            <ac:grpSpMk id="10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13:31.662" v="268" actId="1076"/>
          <ac:grpSpMkLst>
            <pc:docMk/>
            <pc:sldMk cId="0" sldId="258"/>
            <ac:grpSpMk id="13" creationId="{00000000-0000-0000-0000-000000000000}"/>
          </ac:grpSpMkLst>
        </pc:grpChg>
      </pc:sldChg>
      <pc:sldChg chg="delSp modSp mod setBg">
        <pc:chgData name="Chetna chaudhary" userId="f65d3168b41d6094" providerId="LiveId" clId="{8AE663FE-2825-47BE-9B91-81E94440BF00}" dt="2026-01-22T04:13:34.597" v="269" actId="478"/>
        <pc:sldMkLst>
          <pc:docMk/>
          <pc:sldMk cId="0" sldId="259"/>
        </pc:sldMkLst>
        <pc:spChg chg="del">
          <ac:chgData name="Chetna chaudhary" userId="f65d3168b41d6094" providerId="LiveId" clId="{8AE663FE-2825-47BE-9B91-81E94440BF00}" dt="2026-01-22T04:11:31.737" v="245" actId="478"/>
          <ac:spMkLst>
            <pc:docMk/>
            <pc:sldMk cId="0" sldId="259"/>
            <ac:spMk id="2" creationId="{00000000-0000-0000-0000-000000000000}"/>
          </ac:spMkLst>
        </pc:spChg>
        <pc:spChg chg="del mod">
          <ac:chgData name="Chetna chaudhary" userId="f65d3168b41d6094" providerId="LiveId" clId="{8AE663FE-2825-47BE-9B91-81E94440BF00}" dt="2026-01-22T04:13:34.597" v="269" actId="478"/>
          <ac:spMkLst>
            <pc:docMk/>
            <pc:sldMk cId="0" sldId="259"/>
            <ac:spMk id="7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5:17.019" v="59" actId="403"/>
          <ac:spMkLst>
            <pc:docMk/>
            <pc:sldMk cId="0" sldId="259"/>
            <ac:spMk id="8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5:59.781" v="70" actId="1076"/>
          <ac:spMkLst>
            <pc:docMk/>
            <pc:sldMk cId="0" sldId="259"/>
            <ac:spMk id="9" creationId="{00000000-0000-0000-0000-000000000000}"/>
          </ac:spMkLst>
        </pc:spChg>
        <pc:grpChg chg="mod">
          <ac:chgData name="Chetna chaudhary" userId="f65d3168b41d6094" providerId="LiveId" clId="{8AE663FE-2825-47BE-9B91-81E94440BF00}" dt="2026-01-21T12:45:56.525" v="69" actId="1076"/>
          <ac:grpSpMkLst>
            <pc:docMk/>
            <pc:sldMk cId="0" sldId="259"/>
            <ac:grpSpMk id="3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1T12:46:04.501" v="72" actId="1076"/>
          <ac:grpSpMkLst>
            <pc:docMk/>
            <pc:sldMk cId="0" sldId="259"/>
            <ac:grpSpMk id="10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1T12:46:08.316" v="74" actId="1076"/>
          <ac:grpSpMkLst>
            <pc:docMk/>
            <pc:sldMk cId="0" sldId="259"/>
            <ac:grpSpMk id="13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1T12:46:06.356" v="73" actId="1076"/>
          <ac:grpSpMkLst>
            <pc:docMk/>
            <pc:sldMk cId="0" sldId="259"/>
            <ac:grpSpMk id="16" creationId="{00000000-0000-0000-0000-000000000000}"/>
          </ac:grpSpMkLst>
        </pc:grpChg>
      </pc:sldChg>
      <pc:sldChg chg="delSp modSp mod setBg">
        <pc:chgData name="Chetna chaudhary" userId="f65d3168b41d6094" providerId="LiveId" clId="{8AE663FE-2825-47BE-9B91-81E94440BF00}" dt="2026-01-22T04:13:39.387" v="270" actId="478"/>
        <pc:sldMkLst>
          <pc:docMk/>
          <pc:sldMk cId="0" sldId="260"/>
        </pc:sldMkLst>
        <pc:spChg chg="del">
          <ac:chgData name="Chetna chaudhary" userId="f65d3168b41d6094" providerId="LiveId" clId="{8AE663FE-2825-47BE-9B91-81E94440BF00}" dt="2026-01-22T04:12:33.443" v="254" actId="478"/>
          <ac:spMkLst>
            <pc:docMk/>
            <pc:sldMk cId="0" sldId="260"/>
            <ac:spMk id="2" creationId="{00000000-0000-0000-0000-000000000000}"/>
          </ac:spMkLst>
        </pc:spChg>
        <pc:spChg chg="del mod">
          <ac:chgData name="Chetna chaudhary" userId="f65d3168b41d6094" providerId="LiveId" clId="{8AE663FE-2825-47BE-9B91-81E94440BF00}" dt="2026-01-22T04:13:39.387" v="270" actId="478"/>
          <ac:spMkLst>
            <pc:docMk/>
            <pc:sldMk cId="0" sldId="260"/>
            <ac:spMk id="3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6:53.188" v="85" actId="1076"/>
          <ac:spMkLst>
            <pc:docMk/>
            <pc:sldMk cId="0" sldId="260"/>
            <ac:spMk id="7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7:18.146" v="93" actId="14100"/>
          <ac:spMkLst>
            <pc:docMk/>
            <pc:sldMk cId="0" sldId="260"/>
            <ac:spMk id="8" creationId="{00000000-0000-0000-0000-000000000000}"/>
          </ac:spMkLst>
        </pc:spChg>
        <pc:grpChg chg="mod">
          <ac:chgData name="Chetna chaudhary" userId="f65d3168b41d6094" providerId="LiveId" clId="{8AE663FE-2825-47BE-9B91-81E94440BF00}" dt="2026-01-21T12:47:24.453" v="95" actId="1076"/>
          <ac:grpSpMkLst>
            <pc:docMk/>
            <pc:sldMk cId="0" sldId="260"/>
            <ac:grpSpMk id="4" creationId="{00000000-0000-0000-0000-000000000000}"/>
          </ac:grpSpMkLst>
        </pc:grpChg>
      </pc:sldChg>
      <pc:sldChg chg="delSp modSp mod setBg">
        <pc:chgData name="Chetna chaudhary" userId="f65d3168b41d6094" providerId="LiveId" clId="{8AE663FE-2825-47BE-9B91-81E94440BF00}" dt="2026-01-22T04:13:47.055" v="272" actId="1076"/>
        <pc:sldMkLst>
          <pc:docMk/>
          <pc:sldMk cId="0" sldId="261"/>
        </pc:sldMkLst>
        <pc:spChg chg="del">
          <ac:chgData name="Chetna chaudhary" userId="f65d3168b41d6094" providerId="LiveId" clId="{8AE663FE-2825-47BE-9B91-81E94440BF00}" dt="2026-01-22T04:12:37.559" v="255" actId="478"/>
          <ac:spMkLst>
            <pc:docMk/>
            <pc:sldMk cId="0" sldId="261"/>
            <ac:spMk id="2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3:42.480" v="271" actId="478"/>
          <ac:spMkLst>
            <pc:docMk/>
            <pc:sldMk cId="0" sldId="261"/>
            <ac:spMk id="7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7:43.124" v="103" actId="404"/>
          <ac:spMkLst>
            <pc:docMk/>
            <pc:sldMk cId="0" sldId="261"/>
            <ac:spMk id="20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8:29.054" v="105" actId="14100"/>
          <ac:spMkLst>
            <pc:docMk/>
            <pc:sldMk cId="0" sldId="261"/>
            <ac:spMk id="21" creationId="{00000000-0000-0000-0000-000000000000}"/>
          </ac:spMkLst>
        </pc:spChg>
        <pc:grpChg chg="mod">
          <ac:chgData name="Chetna chaudhary" userId="f65d3168b41d6094" providerId="LiveId" clId="{8AE663FE-2825-47BE-9B91-81E94440BF00}" dt="2026-01-22T04:13:47.055" v="272" actId="1076"/>
          <ac:grpSpMkLst>
            <pc:docMk/>
            <pc:sldMk cId="0" sldId="261"/>
            <ac:grpSpMk id="17" creationId="{00000000-0000-0000-0000-000000000000}"/>
          </ac:grpSpMkLst>
        </pc:grpChg>
      </pc:sldChg>
      <pc:sldChg chg="delSp modSp mod setBg">
        <pc:chgData name="Chetna chaudhary" userId="f65d3168b41d6094" providerId="LiveId" clId="{8AE663FE-2825-47BE-9B91-81E94440BF00}" dt="2026-01-22T04:14:02.971" v="277" actId="1076"/>
        <pc:sldMkLst>
          <pc:docMk/>
          <pc:sldMk cId="0" sldId="262"/>
        </pc:sldMkLst>
        <pc:spChg chg="del">
          <ac:chgData name="Chetna chaudhary" userId="f65d3168b41d6094" providerId="LiveId" clId="{8AE663FE-2825-47BE-9B91-81E94440BF00}" dt="2026-01-22T04:13:19.958" v="265" actId="478"/>
          <ac:spMkLst>
            <pc:docMk/>
            <pc:sldMk cId="0" sldId="262"/>
            <ac:spMk id="2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8:42.067" v="110" actId="1076"/>
          <ac:spMkLst>
            <pc:docMk/>
            <pc:sldMk cId="0" sldId="262"/>
            <ac:spMk id="6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49:42.190" v="120" actId="113"/>
          <ac:spMkLst>
            <pc:docMk/>
            <pc:sldMk cId="0" sldId="262"/>
            <ac:spMk id="7" creationId="{00000000-0000-0000-0000-000000000000}"/>
          </ac:spMkLst>
        </pc:spChg>
        <pc:spChg chg="del mod">
          <ac:chgData name="Chetna chaudhary" userId="f65d3168b41d6094" providerId="LiveId" clId="{8AE663FE-2825-47BE-9B91-81E94440BF00}" dt="2026-01-22T04:13:51.561" v="273" actId="478"/>
          <ac:spMkLst>
            <pc:docMk/>
            <pc:sldMk cId="0" sldId="262"/>
            <ac:spMk id="8" creationId="{00000000-0000-0000-0000-000000000000}"/>
          </ac:spMkLst>
        </pc:spChg>
        <pc:grpChg chg="mod">
          <ac:chgData name="Chetna chaudhary" userId="f65d3168b41d6094" providerId="LiveId" clId="{8AE663FE-2825-47BE-9B91-81E94440BF00}" dt="2026-01-21T12:49:34.046" v="118" actId="14100"/>
          <ac:grpSpMkLst>
            <pc:docMk/>
            <pc:sldMk cId="0" sldId="262"/>
            <ac:grpSpMk id="3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14:02.971" v="277" actId="1076"/>
          <ac:grpSpMkLst>
            <pc:docMk/>
            <pc:sldMk cId="0" sldId="262"/>
            <ac:grpSpMk id="10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13:53.995" v="274" actId="1076"/>
          <ac:grpSpMkLst>
            <pc:docMk/>
            <pc:sldMk cId="0" sldId="262"/>
            <ac:grpSpMk id="13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13:56.367" v="275" actId="1076"/>
          <ac:grpSpMkLst>
            <pc:docMk/>
            <pc:sldMk cId="0" sldId="262"/>
            <ac:grpSpMk id="16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13:59.012" v="276" actId="1076"/>
          <ac:grpSpMkLst>
            <pc:docMk/>
            <pc:sldMk cId="0" sldId="262"/>
            <ac:grpSpMk id="19" creationId="{00000000-0000-0000-0000-000000000000}"/>
          </ac:grpSpMkLst>
        </pc:grpChg>
      </pc:sldChg>
      <pc:sldChg chg="modSp del mod">
        <pc:chgData name="Chetna chaudhary" userId="f65d3168b41d6094" providerId="LiveId" clId="{8AE663FE-2825-47BE-9B91-81E94440BF00}" dt="2026-01-21T12:50:27.640" v="126" actId="47"/>
        <pc:sldMkLst>
          <pc:docMk/>
          <pc:sldMk cId="0" sldId="263"/>
        </pc:sldMkLst>
        <pc:spChg chg="mod">
          <ac:chgData name="Chetna chaudhary" userId="f65d3168b41d6094" providerId="LiveId" clId="{8AE663FE-2825-47BE-9B91-81E94440BF00}" dt="2026-01-21T12:50:02.995" v="123" actId="403"/>
          <ac:spMkLst>
            <pc:docMk/>
            <pc:sldMk cId="0" sldId="263"/>
            <ac:spMk id="7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0:13.286" v="125" actId="1076"/>
          <ac:spMkLst>
            <pc:docMk/>
            <pc:sldMk cId="0" sldId="263"/>
            <ac:spMk id="8" creationId="{00000000-0000-0000-0000-000000000000}"/>
          </ac:spMkLst>
        </pc:spChg>
        <pc:grpChg chg="mod">
          <ac:chgData name="Chetna chaudhary" userId="f65d3168b41d6094" providerId="LiveId" clId="{8AE663FE-2825-47BE-9B91-81E94440BF00}" dt="2026-01-21T12:50:08.521" v="124" actId="1076"/>
          <ac:grpSpMkLst>
            <pc:docMk/>
            <pc:sldMk cId="0" sldId="263"/>
            <ac:grpSpMk id="3" creationId="{00000000-0000-0000-0000-000000000000}"/>
          </ac:grpSpMkLst>
        </pc:grpChg>
      </pc:sldChg>
      <pc:sldChg chg="delSp modSp mod setBg">
        <pc:chgData name="Chetna chaudhary" userId="f65d3168b41d6094" providerId="LiveId" clId="{8AE663FE-2825-47BE-9B91-81E94440BF00}" dt="2026-01-22T04:14:09.529" v="278" actId="478"/>
        <pc:sldMkLst>
          <pc:docMk/>
          <pc:sldMk cId="0" sldId="264"/>
        </pc:sldMkLst>
        <pc:spChg chg="del">
          <ac:chgData name="Chetna chaudhary" userId="f65d3168b41d6094" providerId="LiveId" clId="{8AE663FE-2825-47BE-9B91-81E94440BF00}" dt="2026-01-22T04:13:16.916" v="264" actId="478"/>
          <ac:spMkLst>
            <pc:docMk/>
            <pc:sldMk cId="0" sldId="264"/>
            <ac:spMk id="2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4:09.529" v="278" actId="478"/>
          <ac:spMkLst>
            <pc:docMk/>
            <pc:sldMk cId="0" sldId="264"/>
            <ac:spMk id="6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0:43.020" v="131" actId="14100"/>
          <ac:spMkLst>
            <pc:docMk/>
            <pc:sldMk cId="0" sldId="264"/>
            <ac:spMk id="7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0:50.731" v="133" actId="404"/>
          <ac:spMkLst>
            <pc:docMk/>
            <pc:sldMk cId="0" sldId="264"/>
            <ac:spMk id="8" creationId="{00000000-0000-0000-0000-000000000000}"/>
          </ac:spMkLst>
        </pc:spChg>
      </pc:sldChg>
      <pc:sldChg chg="delSp modSp mod setBg">
        <pc:chgData name="Chetna chaudhary" userId="f65d3168b41d6094" providerId="LiveId" clId="{8AE663FE-2825-47BE-9B91-81E94440BF00}" dt="2026-01-22T04:14:21.117" v="281" actId="1076"/>
        <pc:sldMkLst>
          <pc:docMk/>
          <pc:sldMk cId="0" sldId="265"/>
        </pc:sldMkLst>
        <pc:spChg chg="del">
          <ac:chgData name="Chetna chaudhary" userId="f65d3168b41d6094" providerId="LiveId" clId="{8AE663FE-2825-47BE-9B91-81E94440BF00}" dt="2026-01-22T04:13:13.779" v="263" actId="478"/>
          <ac:spMkLst>
            <pc:docMk/>
            <pc:sldMk cId="0" sldId="265"/>
            <ac:spMk id="2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4:12.862" v="279" actId="478"/>
          <ac:spMkLst>
            <pc:docMk/>
            <pc:sldMk cId="0" sldId="265"/>
            <ac:spMk id="6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1:20.613" v="138" actId="403"/>
          <ac:spMkLst>
            <pc:docMk/>
            <pc:sldMk cId="0" sldId="265"/>
            <ac:spMk id="7" creationId="{00000000-0000-0000-0000-000000000000}"/>
          </ac:spMkLst>
        </pc:spChg>
        <pc:grpChg chg="mod">
          <ac:chgData name="Chetna chaudhary" userId="f65d3168b41d6094" providerId="LiveId" clId="{8AE663FE-2825-47BE-9B91-81E94440BF00}" dt="2026-01-22T04:14:15.958" v="280" actId="1076"/>
          <ac:grpSpMkLst>
            <pc:docMk/>
            <pc:sldMk cId="0" sldId="265"/>
            <ac:grpSpMk id="3" creationId="{00000000-0000-0000-0000-000000000000}"/>
          </ac:grpSpMkLst>
        </pc:grpChg>
        <pc:grpChg chg="mod">
          <ac:chgData name="Chetna chaudhary" userId="f65d3168b41d6094" providerId="LiveId" clId="{8AE663FE-2825-47BE-9B91-81E94440BF00}" dt="2026-01-22T04:14:21.117" v="281" actId="1076"/>
          <ac:grpSpMkLst>
            <pc:docMk/>
            <pc:sldMk cId="0" sldId="265"/>
            <ac:grpSpMk id="21" creationId="{00000000-0000-0000-0000-000000000000}"/>
          </ac:grpSpMkLst>
        </pc:grpChg>
      </pc:sldChg>
      <pc:sldChg chg="delSp modSp mod setBg">
        <pc:chgData name="Chetna chaudhary" userId="f65d3168b41d6094" providerId="LiveId" clId="{8AE663FE-2825-47BE-9B91-81E94440BF00}" dt="2026-01-22T04:14:24.275" v="282" actId="478"/>
        <pc:sldMkLst>
          <pc:docMk/>
          <pc:sldMk cId="0" sldId="266"/>
        </pc:sldMkLst>
        <pc:spChg chg="del">
          <ac:chgData name="Chetna chaudhary" userId="f65d3168b41d6094" providerId="LiveId" clId="{8AE663FE-2825-47BE-9B91-81E94440BF00}" dt="2026-01-22T04:13:11.166" v="262" actId="478"/>
          <ac:spMkLst>
            <pc:docMk/>
            <pc:sldMk cId="0" sldId="266"/>
            <ac:spMk id="2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4:24.275" v="282" actId="478"/>
          <ac:spMkLst>
            <pc:docMk/>
            <pc:sldMk cId="0" sldId="266"/>
            <ac:spMk id="6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1:38.429" v="148" actId="1076"/>
          <ac:spMkLst>
            <pc:docMk/>
            <pc:sldMk cId="0" sldId="266"/>
            <ac:spMk id="7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1:47.751" v="150" actId="1076"/>
          <ac:spMkLst>
            <pc:docMk/>
            <pc:sldMk cId="0" sldId="266"/>
            <ac:spMk id="8" creationId="{00000000-0000-0000-0000-000000000000}"/>
          </ac:spMkLst>
        </pc:spChg>
        <pc:grpChg chg="mod">
          <ac:chgData name="Chetna chaudhary" userId="f65d3168b41d6094" providerId="LiveId" clId="{8AE663FE-2825-47BE-9B91-81E94440BF00}" dt="2026-01-21T12:51:35.301" v="147" actId="1076"/>
          <ac:grpSpMkLst>
            <pc:docMk/>
            <pc:sldMk cId="0" sldId="266"/>
            <ac:grpSpMk id="3" creationId="{00000000-0000-0000-0000-000000000000}"/>
          </ac:grpSpMkLst>
        </pc:grpChg>
      </pc:sldChg>
      <pc:sldChg chg="delSp modSp mod setBg">
        <pc:chgData name="Chetna chaudhary" userId="f65d3168b41d6094" providerId="LiveId" clId="{8AE663FE-2825-47BE-9B91-81E94440BF00}" dt="2026-01-22T04:14:28.580" v="284" actId="478"/>
        <pc:sldMkLst>
          <pc:docMk/>
          <pc:sldMk cId="0" sldId="267"/>
        </pc:sldMkLst>
        <pc:spChg chg="del">
          <ac:chgData name="Chetna chaudhary" userId="f65d3168b41d6094" providerId="LiveId" clId="{8AE663FE-2825-47BE-9B91-81E94440BF00}" dt="2026-01-22T04:14:28.580" v="284" actId="478"/>
          <ac:spMkLst>
            <pc:docMk/>
            <pc:sldMk cId="0" sldId="267"/>
            <ac:spMk id="2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1:55.860" v="155" actId="403"/>
          <ac:spMkLst>
            <pc:docMk/>
            <pc:sldMk cId="0" sldId="267"/>
            <ac:spMk id="6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1:59.688" v="156" actId="1076"/>
          <ac:spMkLst>
            <pc:docMk/>
            <pc:sldMk cId="0" sldId="267"/>
            <ac:spMk id="7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4:27.474" v="283" actId="478"/>
          <ac:spMkLst>
            <pc:docMk/>
            <pc:sldMk cId="0" sldId="267"/>
            <ac:spMk id="8" creationId="{00000000-0000-0000-0000-000000000000}"/>
          </ac:spMkLst>
        </pc:spChg>
      </pc:sldChg>
      <pc:sldChg chg="delSp modSp mod setBg">
        <pc:chgData name="Chetna chaudhary" userId="f65d3168b41d6094" providerId="LiveId" clId="{8AE663FE-2825-47BE-9B91-81E94440BF00}" dt="2026-01-22T04:14:32.573" v="285" actId="478"/>
        <pc:sldMkLst>
          <pc:docMk/>
          <pc:sldMk cId="0" sldId="268"/>
        </pc:sldMkLst>
        <pc:spChg chg="del">
          <ac:chgData name="Chetna chaudhary" userId="f65d3168b41d6094" providerId="LiveId" clId="{8AE663FE-2825-47BE-9B91-81E94440BF00}" dt="2026-01-22T04:12:53.968" v="257" actId="478"/>
          <ac:spMkLst>
            <pc:docMk/>
            <pc:sldMk cId="0" sldId="268"/>
            <ac:spMk id="2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4:32.573" v="285" actId="478"/>
          <ac:spMkLst>
            <pc:docMk/>
            <pc:sldMk cId="0" sldId="268"/>
            <ac:spMk id="7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2:10.999" v="163" actId="404"/>
          <ac:spMkLst>
            <pc:docMk/>
            <pc:sldMk cId="0" sldId="268"/>
            <ac:spMk id="8" creationId="{00000000-0000-0000-0000-000000000000}"/>
          </ac:spMkLst>
        </pc:spChg>
      </pc:sldChg>
      <pc:sldChg chg="delSp modSp mod setBg">
        <pc:chgData name="Chetna chaudhary" userId="f65d3168b41d6094" providerId="LiveId" clId="{8AE663FE-2825-47BE-9B91-81E94440BF00}" dt="2026-01-22T04:15:10.317" v="292" actId="20577"/>
        <pc:sldMkLst>
          <pc:docMk/>
          <pc:sldMk cId="0" sldId="269"/>
        </pc:sldMkLst>
        <pc:spChg chg="del">
          <ac:chgData name="Chetna chaudhary" userId="f65d3168b41d6094" providerId="LiveId" clId="{8AE663FE-2825-47BE-9B91-81E94440BF00}" dt="2026-01-22T04:12:57.895" v="258" actId="478"/>
          <ac:spMkLst>
            <pc:docMk/>
            <pc:sldMk cId="0" sldId="269"/>
            <ac:spMk id="2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4:39.878" v="286" actId="478"/>
          <ac:spMkLst>
            <pc:docMk/>
            <pc:sldMk cId="0" sldId="269"/>
            <ac:spMk id="7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2:46.676" v="166" actId="403"/>
          <ac:spMkLst>
            <pc:docMk/>
            <pc:sldMk cId="0" sldId="269"/>
            <ac:spMk id="23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2T04:15:10.317" v="292" actId="20577"/>
          <ac:spMkLst>
            <pc:docMk/>
            <pc:sldMk cId="0" sldId="269"/>
            <ac:spMk id="24" creationId="{00000000-0000-0000-0000-000000000000}"/>
          </ac:spMkLst>
        </pc:spChg>
      </pc:sldChg>
      <pc:sldChg chg="delSp modSp mod setBg">
        <pc:chgData name="Chetna chaudhary" userId="f65d3168b41d6094" providerId="LiveId" clId="{8AE663FE-2825-47BE-9B91-81E94440BF00}" dt="2026-01-22T04:14:42.818" v="287" actId="478"/>
        <pc:sldMkLst>
          <pc:docMk/>
          <pc:sldMk cId="0" sldId="270"/>
        </pc:sldMkLst>
        <pc:spChg chg="del">
          <ac:chgData name="Chetna chaudhary" userId="f65d3168b41d6094" providerId="LiveId" clId="{8AE663FE-2825-47BE-9B91-81E94440BF00}" dt="2026-01-22T04:13:00.478" v="259" actId="478"/>
          <ac:spMkLst>
            <pc:docMk/>
            <pc:sldMk cId="0" sldId="270"/>
            <ac:spMk id="2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3:03.771" v="171" actId="403"/>
          <ac:spMkLst>
            <pc:docMk/>
            <pc:sldMk cId="0" sldId="270"/>
            <ac:spMk id="6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4:42.818" v="287" actId="478"/>
          <ac:spMkLst>
            <pc:docMk/>
            <pc:sldMk cId="0" sldId="270"/>
            <ac:spMk id="7" creationId="{00000000-0000-0000-0000-000000000000}"/>
          </ac:spMkLst>
        </pc:spChg>
      </pc:sldChg>
      <pc:sldChg chg="delSp modSp mod setBg">
        <pc:chgData name="Chetna chaudhary" userId="f65d3168b41d6094" providerId="LiveId" clId="{8AE663FE-2825-47BE-9B91-81E94440BF00}" dt="2026-01-22T04:14:53.230" v="290" actId="14100"/>
        <pc:sldMkLst>
          <pc:docMk/>
          <pc:sldMk cId="0" sldId="271"/>
        </pc:sldMkLst>
        <pc:spChg chg="del">
          <ac:chgData name="Chetna chaudhary" userId="f65d3168b41d6094" providerId="LiveId" clId="{8AE663FE-2825-47BE-9B91-81E94440BF00}" dt="2026-01-22T04:13:03.290" v="260" actId="478"/>
          <ac:spMkLst>
            <pc:docMk/>
            <pc:sldMk cId="0" sldId="271"/>
            <ac:spMk id="2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1T12:53:13.768" v="175" actId="403"/>
          <ac:spMkLst>
            <pc:docMk/>
            <pc:sldMk cId="0" sldId="271"/>
            <ac:spMk id="6" creationId="{00000000-0000-0000-0000-000000000000}"/>
          </ac:spMkLst>
        </pc:spChg>
        <pc:spChg chg="mod">
          <ac:chgData name="Chetna chaudhary" userId="f65d3168b41d6094" providerId="LiveId" clId="{8AE663FE-2825-47BE-9B91-81E94440BF00}" dt="2026-01-22T04:14:53.230" v="290" actId="14100"/>
          <ac:spMkLst>
            <pc:docMk/>
            <pc:sldMk cId="0" sldId="271"/>
            <ac:spMk id="7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4:46.301" v="288" actId="478"/>
          <ac:spMkLst>
            <pc:docMk/>
            <pc:sldMk cId="0" sldId="271"/>
            <ac:spMk id="8" creationId="{00000000-0000-0000-0000-000000000000}"/>
          </ac:spMkLst>
        </pc:spChg>
      </pc:sldChg>
      <pc:sldChg chg="delSp mod setBg">
        <pc:chgData name="Chetna chaudhary" userId="f65d3168b41d6094" providerId="LiveId" clId="{8AE663FE-2825-47BE-9B91-81E94440BF00}" dt="2026-01-22T04:15:19.014" v="294" actId="478"/>
        <pc:sldMkLst>
          <pc:docMk/>
          <pc:sldMk cId="0" sldId="272"/>
        </pc:sldMkLst>
        <pc:spChg chg="del">
          <ac:chgData name="Chetna chaudhary" userId="f65d3168b41d6094" providerId="LiveId" clId="{8AE663FE-2825-47BE-9B91-81E94440BF00}" dt="2026-01-22T04:13:07.053" v="261" actId="478"/>
          <ac:spMkLst>
            <pc:docMk/>
            <pc:sldMk cId="0" sldId="272"/>
            <ac:spMk id="2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5:17.509" v="293" actId="478"/>
          <ac:spMkLst>
            <pc:docMk/>
            <pc:sldMk cId="0" sldId="272"/>
            <ac:spMk id="6" creationId="{00000000-0000-0000-0000-000000000000}"/>
          </ac:spMkLst>
        </pc:spChg>
        <pc:spChg chg="del">
          <ac:chgData name="Chetna chaudhary" userId="f65d3168b41d6094" providerId="LiveId" clId="{8AE663FE-2825-47BE-9B91-81E94440BF00}" dt="2026-01-22T04:15:19.014" v="294" actId="478"/>
          <ac:spMkLst>
            <pc:docMk/>
            <pc:sldMk cId="0" sldId="272"/>
            <ac:spMk id="7" creationId="{00000000-0000-0000-0000-000000000000}"/>
          </ac:spMkLst>
        </pc:spChg>
      </pc:sldChg>
    </pc:docChg>
  </pc:docChgLst>
</pc:chgInfo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6518" y="914402"/>
            <a:ext cx="13014333" cy="4800600"/>
          </a:xfrm>
        </p:spPr>
        <p:txBody>
          <a:bodyPr anchor="b">
            <a:normAutofit/>
          </a:bodyPr>
          <a:lstStyle>
            <a:lvl1pPr algn="ctr">
              <a:defRPr sz="72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26518" y="5829300"/>
            <a:ext cx="13014333" cy="2857500"/>
          </a:xfrm>
        </p:spPr>
        <p:txBody>
          <a:bodyPr anchor="t">
            <a:normAutofit/>
          </a:bodyPr>
          <a:lstStyle>
            <a:lvl1pPr marL="0" indent="0" algn="ctr">
              <a:buNone/>
              <a:defRPr sz="31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57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20" y="7099298"/>
            <a:ext cx="14859000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69418" y="1398168"/>
            <a:ext cx="12338916" cy="474746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20" y="7949405"/>
            <a:ext cx="14859000" cy="740568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08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9" y="914402"/>
            <a:ext cx="14858999" cy="4686299"/>
          </a:xfrm>
        </p:spPr>
        <p:txBody>
          <a:bodyPr anchor="ctr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anchor="ctr">
            <a:normAutofit/>
          </a:bodyPr>
          <a:lstStyle>
            <a:lvl1pPr marL="0" indent="0" algn="l">
              <a:buNone/>
              <a:defRPr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78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54918" y="1180236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656718" y="4114800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0" y="914402"/>
            <a:ext cx="13944597" cy="4114799"/>
          </a:xfrm>
        </p:spPr>
        <p:txBody>
          <a:bodyPr anchor="ctr">
            <a:normAutofit/>
          </a:bodyPr>
          <a:lstStyle>
            <a:lvl1pPr algn="l">
              <a:defRPr sz="48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12218" y="5029200"/>
            <a:ext cx="13258803" cy="5715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7470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8" y="4962872"/>
            <a:ext cx="14859000" cy="2203200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6" y="7166072"/>
            <a:ext cx="14859002" cy="12906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847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54918" y="1180236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656718" y="4114800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0" y="914402"/>
            <a:ext cx="13944597" cy="4114799"/>
          </a:xfrm>
        </p:spPr>
        <p:txBody>
          <a:bodyPr anchor="ctr">
            <a:normAutofit/>
          </a:bodyPr>
          <a:lstStyle>
            <a:lvl1pPr algn="l">
              <a:defRPr sz="4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12118" y="5829300"/>
            <a:ext cx="14859000" cy="13335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6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7162800"/>
            <a:ext cx="14859000" cy="1524000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6340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9" y="914402"/>
            <a:ext cx="14858999" cy="41147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12118" y="5257800"/>
            <a:ext cx="14859000" cy="12573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7958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12120" y="914400"/>
            <a:ext cx="14858997" cy="28575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3100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55347" y="914399"/>
            <a:ext cx="3315771" cy="77724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12118" y="914400"/>
            <a:ext cx="11315700" cy="7772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864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16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6520" y="4962872"/>
            <a:ext cx="13030200" cy="2203200"/>
          </a:xfrm>
        </p:spPr>
        <p:txBody>
          <a:bodyPr anchor="b"/>
          <a:lstStyle>
            <a:lvl1pPr algn="r">
              <a:defRPr sz="6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6517" y="7166072"/>
            <a:ext cx="13030202" cy="1290600"/>
          </a:xfrm>
        </p:spPr>
        <p:txBody>
          <a:bodyPr anchor="t">
            <a:normAutofit/>
          </a:bodyPr>
          <a:lstStyle>
            <a:lvl1pPr marL="0" indent="0" algn="r">
              <a:buNone/>
              <a:defRPr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74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12118" y="4000499"/>
            <a:ext cx="7315200" cy="4686302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5918" y="4000500"/>
            <a:ext cx="7315200" cy="4686300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35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3921" y="3987800"/>
            <a:ext cx="6883397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2118" y="4864894"/>
            <a:ext cx="7315200" cy="3821906"/>
          </a:xfrm>
        </p:spPr>
        <p:txBody>
          <a:bodyPr anchor="t"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664700" y="4000500"/>
            <a:ext cx="6906420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5919" y="4864894"/>
            <a:ext cx="7315202" cy="3821906"/>
          </a:xfrm>
        </p:spPr>
        <p:txBody>
          <a:bodyPr anchor="t"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24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733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84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7" y="2400300"/>
            <a:ext cx="5323682" cy="2057400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5719" y="914402"/>
            <a:ext cx="8915402" cy="7772400"/>
          </a:xfrm>
        </p:spPr>
        <p:txBody>
          <a:bodyPr anchor="ctr">
            <a:normAutofit/>
          </a:bodyPr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17" y="4457700"/>
            <a:ext cx="5323682" cy="27432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59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7" y="2400300"/>
            <a:ext cx="8001002" cy="2057400"/>
          </a:xfrm>
        </p:spPr>
        <p:txBody>
          <a:bodyPr anchor="b">
            <a:normAutofit/>
          </a:bodyPr>
          <a:lstStyle>
            <a:lvl1pPr algn="l">
              <a:defRPr sz="4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150600" y="-27432"/>
            <a:ext cx="4914899" cy="1035558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17" y="4457700"/>
            <a:ext cx="8001002" cy="2743200"/>
          </a:xfr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598818" y="8824913"/>
            <a:ext cx="1371600" cy="547688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12118" y="8824913"/>
            <a:ext cx="7658100" cy="54768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6113919" y="8824913"/>
            <a:ext cx="483851" cy="5476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30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12120" y="914400"/>
            <a:ext cx="14858997" cy="2857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20" y="4000499"/>
            <a:ext cx="14858997" cy="46863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256418" y="8824913"/>
            <a:ext cx="24003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pPr/>
              <a:t>21-Jan-26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12118" y="8824913"/>
            <a:ext cx="113157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1019" y="8824913"/>
            <a:ext cx="826751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341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  <p:sldLayoutId id="2147483859" r:id="rId10"/>
    <p:sldLayoutId id="2147483860" r:id="rId11"/>
    <p:sldLayoutId id="2147483861" r:id="rId12"/>
    <p:sldLayoutId id="2147483862" r:id="rId13"/>
    <p:sldLayoutId id="2147483863" r:id="rId14"/>
    <p:sldLayoutId id="2147483864" r:id="rId15"/>
    <p:sldLayoutId id="2147483865" r:id="rId16"/>
    <p:sldLayoutId id="2147483866" r:id="rId17"/>
  </p:sldLayoutIdLst>
  <p:txStyles>
    <p:titleStyle>
      <a:lvl1pPr algn="l" defTabSz="685800" rtl="0" eaLnBrk="1" latinLnBrk="0" hangingPunct="1">
        <a:spcBef>
          <a:spcPct val="0"/>
        </a:spcBef>
        <a:buNone/>
        <a:defRPr sz="48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286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3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7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8002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3145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30003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 trans="30000" scaling="82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2182215" y="2815289"/>
            <a:ext cx="13796213" cy="4656421"/>
            <a:chOff x="0" y="0"/>
            <a:chExt cx="3633571" cy="122638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33570" cy="1226382"/>
            </a:xfrm>
            <a:custGeom>
              <a:avLst/>
              <a:gdLst/>
              <a:ahLst/>
              <a:cxnLst/>
              <a:rect l="l" t="t" r="r" b="b"/>
              <a:pathLst>
                <a:path w="3633570" h="1226382">
                  <a:moveTo>
                    <a:pt x="0" y="0"/>
                  </a:moveTo>
                  <a:lnTo>
                    <a:pt x="3633570" y="0"/>
                  </a:lnTo>
                  <a:lnTo>
                    <a:pt x="3633570" y="1226382"/>
                  </a:lnTo>
                  <a:lnTo>
                    <a:pt x="0" y="1226382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633571" cy="12740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642972" y="4050405"/>
            <a:ext cx="12921147" cy="1793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603"/>
              </a:lnSpc>
              <a:spcBef>
                <a:spcPct val="0"/>
              </a:spcBef>
            </a:pPr>
            <a:r>
              <a:rPr lang="en-US" sz="5400" dirty="0">
                <a:solidFill>
                  <a:srgbClr val="FFFFFF"/>
                </a:solidFill>
                <a:latin typeface="Tenorite Display" panose="020B0604020202020204" pitchFamily="2" charset="0"/>
                <a:ea typeface="Architype Van Der Leck"/>
                <a:cs typeface="Architype Van Der Leck"/>
                <a:sym typeface="Architype Van Der Leck"/>
              </a:rPr>
              <a:t>AI Narrativ</a:t>
            </a:r>
            <a:r>
              <a:rPr lang="en-US" sz="5400" u="none" strike="noStrike" dirty="0">
                <a:solidFill>
                  <a:srgbClr val="FFFFFF"/>
                </a:solidFill>
                <a:latin typeface="Tenorite Display" panose="020B0604020202020204" pitchFamily="2" charset="0"/>
                <a:ea typeface="Architype Van Der Leck"/>
                <a:cs typeface="Architype Van Der Leck"/>
                <a:sym typeface="Architype Van Der Leck"/>
              </a:rPr>
              <a:t>e Nexus</a:t>
            </a:r>
          </a:p>
          <a:p>
            <a:pPr marL="0" lvl="0" indent="0" algn="ctr">
              <a:lnSpc>
                <a:spcPts val="4603"/>
              </a:lnSpc>
              <a:spcBef>
                <a:spcPct val="0"/>
              </a:spcBef>
            </a:pPr>
            <a:r>
              <a:rPr lang="en-US" sz="5400" u="none" strike="noStrike" dirty="0">
                <a:solidFill>
                  <a:srgbClr val="FFFFFF"/>
                </a:solidFill>
                <a:latin typeface="Tenorite Display" panose="020B0604020202020204" pitchFamily="2" charset="0"/>
                <a:ea typeface="Architype Van Der Leck"/>
                <a:cs typeface="Architype Van Der Leck"/>
                <a:sym typeface="Architype Van Der Leck"/>
              </a:rPr>
              <a:t>Intelligent Review Analysis for Movies &amp; TV Shows</a:t>
            </a:r>
          </a:p>
        </p:txBody>
      </p:sp>
      <p:sp>
        <p:nvSpPr>
          <p:cNvPr id="9" name="Freeform 9"/>
          <p:cNvSpPr/>
          <p:nvPr/>
        </p:nvSpPr>
        <p:spPr>
          <a:xfrm>
            <a:off x="-496166" y="7993829"/>
            <a:ext cx="4526072" cy="2528943"/>
          </a:xfrm>
          <a:custGeom>
            <a:avLst/>
            <a:gdLst/>
            <a:ahLst/>
            <a:cxnLst/>
            <a:rect l="l" t="t" r="r" b="b"/>
            <a:pathLst>
              <a:path w="4526072" h="2528943">
                <a:moveTo>
                  <a:pt x="0" y="0"/>
                </a:moveTo>
                <a:lnTo>
                  <a:pt x="4526072" y="0"/>
                </a:lnTo>
                <a:lnTo>
                  <a:pt x="4526072" y="2528942"/>
                </a:lnTo>
                <a:lnTo>
                  <a:pt x="0" y="25289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10800000">
            <a:off x="14092162" y="-179638"/>
            <a:ext cx="4526072" cy="2528943"/>
          </a:xfrm>
          <a:custGeom>
            <a:avLst/>
            <a:gdLst/>
            <a:ahLst/>
            <a:cxnLst/>
            <a:rect l="l" t="t" r="r" b="b"/>
            <a:pathLst>
              <a:path w="4526072" h="2528943">
                <a:moveTo>
                  <a:pt x="0" y="0"/>
                </a:moveTo>
                <a:lnTo>
                  <a:pt x="4526072" y="0"/>
                </a:lnTo>
                <a:lnTo>
                  <a:pt x="4526072" y="2528942"/>
                </a:lnTo>
                <a:lnTo>
                  <a:pt x="0" y="25289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5729015" y="6567223"/>
            <a:ext cx="626183" cy="620693"/>
            <a:chOff x="0" y="0"/>
            <a:chExt cx="164921" cy="1634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4921" cy="163475"/>
            </a:xfrm>
            <a:custGeom>
              <a:avLst/>
              <a:gdLst/>
              <a:ahLst/>
              <a:cxnLst/>
              <a:rect l="l" t="t" r="r" b="b"/>
              <a:pathLst>
                <a:path w="164921" h="163475">
                  <a:moveTo>
                    <a:pt x="0" y="0"/>
                  </a:moveTo>
                  <a:lnTo>
                    <a:pt x="164921" y="0"/>
                  </a:lnTo>
                  <a:lnTo>
                    <a:pt x="164921" y="163475"/>
                  </a:lnTo>
                  <a:lnTo>
                    <a:pt x="0" y="163475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164921" cy="2111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232400" y="7187916"/>
            <a:ext cx="418486" cy="397926"/>
            <a:chOff x="0" y="0"/>
            <a:chExt cx="110219" cy="10480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0219" cy="104803"/>
            </a:xfrm>
            <a:custGeom>
              <a:avLst/>
              <a:gdLst/>
              <a:ahLst/>
              <a:cxnLst/>
              <a:rect l="l" t="t" r="r" b="b"/>
              <a:pathLst>
                <a:path w="110219" h="104803">
                  <a:moveTo>
                    <a:pt x="0" y="0"/>
                  </a:moveTo>
                  <a:lnTo>
                    <a:pt x="110219" y="0"/>
                  </a:lnTo>
                  <a:lnTo>
                    <a:pt x="110219" y="104803"/>
                  </a:lnTo>
                  <a:lnTo>
                    <a:pt x="0" y="104803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10219" cy="1524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296077" y="6453047"/>
            <a:ext cx="291131" cy="270571"/>
            <a:chOff x="0" y="0"/>
            <a:chExt cx="76677" cy="7126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6677" cy="71261"/>
            </a:xfrm>
            <a:custGeom>
              <a:avLst/>
              <a:gdLst/>
              <a:ahLst/>
              <a:cxnLst/>
              <a:rect l="l" t="t" r="r" b="b"/>
              <a:pathLst>
                <a:path w="76677" h="71261">
                  <a:moveTo>
                    <a:pt x="0" y="0"/>
                  </a:moveTo>
                  <a:lnTo>
                    <a:pt x="76677" y="0"/>
                  </a:lnTo>
                  <a:lnTo>
                    <a:pt x="76677" y="71261"/>
                  </a:lnTo>
                  <a:lnTo>
                    <a:pt x="0" y="7126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76677" cy="1188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036650" y="6169297"/>
            <a:ext cx="418486" cy="397926"/>
            <a:chOff x="0" y="0"/>
            <a:chExt cx="110219" cy="10480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10219" cy="104803"/>
            </a:xfrm>
            <a:custGeom>
              <a:avLst/>
              <a:gdLst/>
              <a:ahLst/>
              <a:cxnLst/>
              <a:rect l="l" t="t" r="r" b="b"/>
              <a:pathLst>
                <a:path w="110219" h="104803">
                  <a:moveTo>
                    <a:pt x="0" y="0"/>
                  </a:moveTo>
                  <a:lnTo>
                    <a:pt x="110219" y="0"/>
                  </a:lnTo>
                  <a:lnTo>
                    <a:pt x="110219" y="104803"/>
                  </a:lnTo>
                  <a:lnTo>
                    <a:pt x="0" y="104803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110219" cy="1524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652804" y="6886583"/>
            <a:ext cx="291131" cy="270571"/>
            <a:chOff x="0" y="0"/>
            <a:chExt cx="76677" cy="71261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76677" cy="71261"/>
            </a:xfrm>
            <a:custGeom>
              <a:avLst/>
              <a:gdLst/>
              <a:ahLst/>
              <a:cxnLst/>
              <a:rect l="l" t="t" r="r" b="b"/>
              <a:pathLst>
                <a:path w="76677" h="71261">
                  <a:moveTo>
                    <a:pt x="0" y="0"/>
                  </a:moveTo>
                  <a:lnTo>
                    <a:pt x="76677" y="0"/>
                  </a:lnTo>
                  <a:lnTo>
                    <a:pt x="76677" y="71261"/>
                  </a:lnTo>
                  <a:lnTo>
                    <a:pt x="0" y="7126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76677" cy="1188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036650" y="7350113"/>
            <a:ext cx="291131" cy="270571"/>
            <a:chOff x="0" y="0"/>
            <a:chExt cx="76677" cy="7126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76677" cy="71261"/>
            </a:xfrm>
            <a:custGeom>
              <a:avLst/>
              <a:gdLst/>
              <a:ahLst/>
              <a:cxnLst/>
              <a:rect l="l" t="t" r="r" b="b"/>
              <a:pathLst>
                <a:path w="76677" h="71261">
                  <a:moveTo>
                    <a:pt x="0" y="0"/>
                  </a:moveTo>
                  <a:lnTo>
                    <a:pt x="76677" y="0"/>
                  </a:lnTo>
                  <a:lnTo>
                    <a:pt x="76677" y="71261"/>
                  </a:lnTo>
                  <a:lnTo>
                    <a:pt x="0" y="7126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76677" cy="1188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2294346" y="1790700"/>
            <a:ext cx="13699307" cy="7306675"/>
            <a:chOff x="0" y="0"/>
            <a:chExt cx="3608048" cy="19243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08048" cy="1924392"/>
            </a:xfrm>
            <a:custGeom>
              <a:avLst/>
              <a:gdLst/>
              <a:ahLst/>
              <a:cxnLst/>
              <a:rect l="l" t="t" r="r" b="b"/>
              <a:pathLst>
                <a:path w="3608048" h="1924392">
                  <a:moveTo>
                    <a:pt x="0" y="0"/>
                  </a:moveTo>
                  <a:lnTo>
                    <a:pt x="3608048" y="0"/>
                  </a:lnTo>
                  <a:lnTo>
                    <a:pt x="3608048" y="1924392"/>
                  </a:lnTo>
                  <a:lnTo>
                    <a:pt x="0" y="1924392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608048" cy="19720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605006" y="2567295"/>
            <a:ext cx="9694043" cy="987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139"/>
              </a:lnSpc>
              <a:spcBef>
                <a:spcPct val="0"/>
              </a:spcBef>
            </a:pPr>
            <a:r>
              <a:rPr lang="en-US" sz="5099" u="none" strike="noStrike" dirty="0">
                <a:solidFill>
                  <a:srgbClr val="FFFFFF"/>
                </a:solidFill>
                <a:latin typeface="Architype Van Der Leck"/>
                <a:ea typeface="Architype Van Der Leck"/>
                <a:cs typeface="Architype Van Der Leck"/>
                <a:sym typeface="Architype Van Der Leck"/>
              </a:rPr>
              <a:t> </a:t>
            </a:r>
            <a:r>
              <a:rPr lang="en-US" sz="96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Visualization</a:t>
            </a:r>
            <a:endParaRPr lang="en-US" sz="5099" u="none" strike="noStrike" dirty="0">
              <a:solidFill>
                <a:srgbClr val="FFFFFF"/>
              </a:solidFill>
              <a:latin typeface="Tenorite Display" panose="00000500000000000000" pitchFamily="2" charset="0"/>
              <a:ea typeface="Architype Van Der Leck"/>
              <a:cs typeface="Architype Van Der Leck"/>
              <a:sym typeface="Architype Van Der Leck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570766" y="3947770"/>
            <a:ext cx="11146466" cy="3238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63"/>
              </a:lnSpc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Visual Tools Used</a:t>
            </a:r>
          </a:p>
          <a:p>
            <a:pPr marL="487897" lvl="1" indent="-243949" algn="just">
              <a:lnSpc>
                <a:spcPts val="3163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Word Cloud – Highlights influential words</a:t>
            </a:r>
          </a:p>
          <a:p>
            <a:pPr marL="487897" lvl="1" indent="-243949" algn="just">
              <a:lnSpc>
                <a:spcPts val="3163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Word Frequency Bar Chart – Displays top recurring terms</a:t>
            </a:r>
          </a:p>
          <a:p>
            <a:pPr marL="487897" lvl="1" indent="-243949" algn="just">
              <a:lnSpc>
                <a:spcPts val="3163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Metrics Cards – Shows topic, sentiment, and recommendation</a:t>
            </a:r>
          </a:p>
          <a:p>
            <a:pPr algn="just">
              <a:lnSpc>
                <a:spcPts val="3163"/>
              </a:lnSpc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Purpose</a:t>
            </a:r>
          </a:p>
          <a:p>
            <a:pPr marL="487897" lvl="1" indent="-243949" algn="just">
              <a:lnSpc>
                <a:spcPts val="3163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Enhances interpretability</a:t>
            </a:r>
          </a:p>
          <a:p>
            <a:pPr marL="487897" lvl="1" indent="-243949" algn="just">
              <a:lnSpc>
                <a:spcPts val="3163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Helps users understand model decisions visually</a:t>
            </a:r>
          </a:p>
          <a:p>
            <a:pPr algn="just">
              <a:lnSpc>
                <a:spcPts val="3163"/>
              </a:lnSpc>
            </a:pPr>
            <a:endParaRPr lang="en-US" sz="2259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5619993" y="2805531"/>
            <a:ext cx="747321" cy="768415"/>
            <a:chOff x="0" y="0"/>
            <a:chExt cx="196825" cy="20238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6825" cy="202381"/>
            </a:xfrm>
            <a:custGeom>
              <a:avLst/>
              <a:gdLst/>
              <a:ahLst/>
              <a:cxnLst/>
              <a:rect l="l" t="t" r="r" b="b"/>
              <a:pathLst>
                <a:path w="196825" h="202381">
                  <a:moveTo>
                    <a:pt x="0" y="0"/>
                  </a:moveTo>
                  <a:lnTo>
                    <a:pt x="196825" y="0"/>
                  </a:lnTo>
                  <a:lnTo>
                    <a:pt x="196825" y="202381"/>
                  </a:lnTo>
                  <a:lnTo>
                    <a:pt x="0" y="20238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96825" cy="250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633117" y="3873847"/>
            <a:ext cx="626183" cy="566519"/>
            <a:chOff x="0" y="0"/>
            <a:chExt cx="164921" cy="14920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64921" cy="149207"/>
            </a:xfrm>
            <a:custGeom>
              <a:avLst/>
              <a:gdLst/>
              <a:ahLst/>
              <a:cxnLst/>
              <a:rect l="l" t="t" r="r" b="b"/>
              <a:pathLst>
                <a:path w="164921" h="149207">
                  <a:moveTo>
                    <a:pt x="0" y="0"/>
                  </a:moveTo>
                  <a:lnTo>
                    <a:pt x="164921" y="0"/>
                  </a:lnTo>
                  <a:lnTo>
                    <a:pt x="164921" y="149207"/>
                  </a:lnTo>
                  <a:lnTo>
                    <a:pt x="0" y="149207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64921" cy="1968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386233" y="4128597"/>
            <a:ext cx="310192" cy="299142"/>
            <a:chOff x="0" y="0"/>
            <a:chExt cx="81697" cy="787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689900" y="2264816"/>
            <a:ext cx="310192" cy="299142"/>
            <a:chOff x="0" y="0"/>
            <a:chExt cx="81697" cy="7878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2139251" y="3040167"/>
            <a:ext cx="310192" cy="299142"/>
            <a:chOff x="0" y="0"/>
            <a:chExt cx="81697" cy="787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183796" y="2890596"/>
            <a:ext cx="310192" cy="299142"/>
            <a:chOff x="0" y="0"/>
            <a:chExt cx="81697" cy="78786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 flipH="1">
            <a:off x="12233981" y="7084097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6304504" y="0"/>
                </a:moveTo>
                <a:lnTo>
                  <a:pt x="0" y="0"/>
                </a:lnTo>
                <a:lnTo>
                  <a:pt x="0" y="3522641"/>
                </a:lnTo>
                <a:lnTo>
                  <a:pt x="6304504" y="3522641"/>
                </a:lnTo>
                <a:lnTo>
                  <a:pt x="6304504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183796" y="1024972"/>
            <a:ext cx="12566730" cy="8233328"/>
            <a:chOff x="0" y="0"/>
            <a:chExt cx="3309756" cy="216844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09756" cy="2168449"/>
            </a:xfrm>
            <a:custGeom>
              <a:avLst/>
              <a:gdLst/>
              <a:ahLst/>
              <a:cxnLst/>
              <a:rect l="l" t="t" r="r" b="b"/>
              <a:pathLst>
                <a:path w="3309756" h="2168449">
                  <a:moveTo>
                    <a:pt x="0" y="0"/>
                  </a:moveTo>
                  <a:lnTo>
                    <a:pt x="3309756" y="0"/>
                  </a:lnTo>
                  <a:lnTo>
                    <a:pt x="3309756" y="2168449"/>
                  </a:lnTo>
                  <a:lnTo>
                    <a:pt x="0" y="2168449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309756" cy="22160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83224" y="1789769"/>
            <a:ext cx="10750758" cy="872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745"/>
              </a:lnSpc>
              <a:spcBef>
                <a:spcPct val="0"/>
              </a:spcBef>
            </a:pPr>
            <a:r>
              <a:rPr lang="en-US" sz="72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Tr</a:t>
            </a:r>
            <a:r>
              <a:rPr lang="en-US" sz="72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aining &amp; Evaluation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3224" y="3223085"/>
            <a:ext cx="9826488" cy="3656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9133" lvl="1" indent="-279567" algn="just">
              <a:lnSpc>
                <a:spcPts val="3625"/>
              </a:lnSpc>
              <a:buFont typeface="Arial"/>
              <a:buChar char="•"/>
            </a:pPr>
            <a:r>
              <a:rPr lang="en-US" sz="258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Models Used</a:t>
            </a:r>
          </a:p>
          <a:p>
            <a:pPr marL="559133" lvl="1" indent="-279567" algn="just">
              <a:lnSpc>
                <a:spcPts val="3625"/>
              </a:lnSpc>
              <a:buFont typeface="Arial"/>
              <a:buChar char="•"/>
            </a:pPr>
            <a:r>
              <a:rPr lang="en-US" sz="258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NMF for topic modeling</a:t>
            </a:r>
          </a:p>
          <a:p>
            <a:pPr marL="559133" lvl="1" indent="-279567" algn="just">
              <a:lnSpc>
                <a:spcPts val="3625"/>
              </a:lnSpc>
              <a:buFont typeface="Arial"/>
              <a:buChar char="•"/>
            </a:pPr>
            <a:r>
              <a:rPr lang="en-US" sz="258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TF-IDF for feature extraction</a:t>
            </a:r>
          </a:p>
          <a:p>
            <a:pPr marL="559133" lvl="1" indent="-279567" algn="just">
              <a:lnSpc>
                <a:spcPts val="3625"/>
              </a:lnSpc>
              <a:buFont typeface="Arial"/>
              <a:buChar char="•"/>
            </a:pPr>
            <a:r>
              <a:rPr lang="en-US" sz="258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VADER for sentiment scoring</a:t>
            </a:r>
          </a:p>
          <a:p>
            <a:pPr marL="559133" lvl="1" indent="-279567" algn="just">
              <a:lnSpc>
                <a:spcPts val="3625"/>
              </a:lnSpc>
              <a:buFont typeface="Arial"/>
              <a:buChar char="•"/>
            </a:pPr>
            <a:r>
              <a:rPr lang="en-US" sz="258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Evaluation Approach</a:t>
            </a:r>
          </a:p>
          <a:p>
            <a:pPr marL="559133" lvl="1" indent="-279567" algn="just">
              <a:lnSpc>
                <a:spcPts val="3625"/>
              </a:lnSpc>
              <a:buFont typeface="Arial"/>
              <a:buChar char="•"/>
            </a:pPr>
            <a:r>
              <a:rPr lang="en-US" sz="258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Manual validation using sample reviews</a:t>
            </a:r>
          </a:p>
          <a:p>
            <a:pPr marL="559133" lvl="1" indent="-279567" algn="just">
              <a:lnSpc>
                <a:spcPts val="3625"/>
              </a:lnSpc>
              <a:buFont typeface="Arial"/>
              <a:buChar char="•"/>
            </a:pPr>
            <a:r>
              <a:rPr lang="en-US" sz="2589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Observed strong alignment with human interpretation</a:t>
            </a:r>
          </a:p>
          <a:p>
            <a:pPr marL="559133" lvl="1" indent="-279567" algn="just">
              <a:lnSpc>
                <a:spcPts val="3625"/>
              </a:lnSpc>
              <a:buFont typeface="Arial"/>
              <a:buChar char="•"/>
            </a:pPr>
            <a:endParaRPr lang="en-US" sz="2589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9" name="Freeform 9"/>
          <p:cNvSpPr/>
          <p:nvPr/>
        </p:nvSpPr>
        <p:spPr>
          <a:xfrm rot="-10800000">
            <a:off x="12233981" y="-732621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0" y="0"/>
                </a:moveTo>
                <a:lnTo>
                  <a:pt x="6304504" y="0"/>
                </a:lnTo>
                <a:lnTo>
                  <a:pt x="6304504" y="3522642"/>
                </a:lnTo>
                <a:lnTo>
                  <a:pt x="0" y="3522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626739" y="9010736"/>
            <a:ext cx="626183" cy="566519"/>
            <a:chOff x="0" y="0"/>
            <a:chExt cx="164921" cy="14920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64921" cy="149207"/>
            </a:xfrm>
            <a:custGeom>
              <a:avLst/>
              <a:gdLst/>
              <a:ahLst/>
              <a:cxnLst/>
              <a:rect l="l" t="t" r="r" b="b"/>
              <a:pathLst>
                <a:path w="164921" h="149207">
                  <a:moveTo>
                    <a:pt x="0" y="0"/>
                  </a:moveTo>
                  <a:lnTo>
                    <a:pt x="164921" y="0"/>
                  </a:lnTo>
                  <a:lnTo>
                    <a:pt x="164921" y="149207"/>
                  </a:lnTo>
                  <a:lnTo>
                    <a:pt x="0" y="149207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64921" cy="1968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524133" y="8600077"/>
            <a:ext cx="310192" cy="299142"/>
            <a:chOff x="0" y="0"/>
            <a:chExt cx="81697" cy="7878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579665" y="2006683"/>
            <a:ext cx="310192" cy="299142"/>
            <a:chOff x="0" y="0"/>
            <a:chExt cx="81697" cy="7878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4344007" y="2669282"/>
            <a:ext cx="310192" cy="299142"/>
            <a:chOff x="0" y="0"/>
            <a:chExt cx="81697" cy="7878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7307883" y="1762898"/>
            <a:ext cx="9951417" cy="7306675"/>
            <a:chOff x="0" y="0"/>
            <a:chExt cx="2620949" cy="19243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620949" cy="1924392"/>
            </a:xfrm>
            <a:custGeom>
              <a:avLst/>
              <a:gdLst/>
              <a:ahLst/>
              <a:cxnLst/>
              <a:rect l="l" t="t" r="r" b="b"/>
              <a:pathLst>
                <a:path w="2620949" h="1924392">
                  <a:moveTo>
                    <a:pt x="0" y="0"/>
                  </a:moveTo>
                  <a:lnTo>
                    <a:pt x="2620949" y="0"/>
                  </a:lnTo>
                  <a:lnTo>
                    <a:pt x="2620949" y="1924392"/>
                  </a:lnTo>
                  <a:lnTo>
                    <a:pt x="0" y="1924392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620949" cy="19720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10800000" flipH="1">
            <a:off x="-665027" y="-732621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6304504" y="0"/>
                </a:moveTo>
                <a:lnTo>
                  <a:pt x="0" y="0"/>
                </a:lnTo>
                <a:lnTo>
                  <a:pt x="0" y="3522642"/>
                </a:lnTo>
                <a:lnTo>
                  <a:pt x="6304504" y="3522642"/>
                </a:lnTo>
                <a:lnTo>
                  <a:pt x="6304504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907576" y="2817001"/>
            <a:ext cx="7542744" cy="936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39"/>
              </a:lnSpc>
              <a:spcBef>
                <a:spcPct val="0"/>
              </a:spcBef>
            </a:pPr>
            <a:r>
              <a:rPr lang="en-US" sz="72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R</a:t>
            </a:r>
            <a:r>
              <a:rPr lang="en-US" sz="72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esults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85751" y="4487255"/>
            <a:ext cx="8942950" cy="2946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34"/>
              </a:lnSpc>
            </a:pPr>
            <a:r>
              <a:rPr lang="en-US" sz="2382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Key Outcomes</a:t>
            </a:r>
          </a:p>
          <a:p>
            <a:pPr marL="514289" lvl="1" indent="-257145" algn="just">
              <a:lnSpc>
                <a:spcPts val="3334"/>
              </a:lnSpc>
              <a:buFont typeface="Arial"/>
              <a:buChar char="•"/>
            </a:pPr>
            <a:r>
              <a:rPr lang="en-US" sz="2382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Accurate topic identification</a:t>
            </a:r>
          </a:p>
          <a:p>
            <a:pPr marL="514289" lvl="1" indent="-257145" algn="just">
              <a:lnSpc>
                <a:spcPts val="3334"/>
              </a:lnSpc>
              <a:buFont typeface="Arial"/>
              <a:buChar char="•"/>
            </a:pPr>
            <a:r>
              <a:rPr lang="en-US" sz="2382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Reliable sentiment classification</a:t>
            </a:r>
          </a:p>
          <a:p>
            <a:pPr marL="514289" lvl="1" indent="-257145" algn="just">
              <a:lnSpc>
                <a:spcPts val="3334"/>
              </a:lnSpc>
              <a:buFont typeface="Arial"/>
              <a:buChar char="•"/>
            </a:pPr>
            <a:r>
              <a:rPr lang="en-US" sz="2382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Clear and concise summaries</a:t>
            </a:r>
          </a:p>
          <a:p>
            <a:pPr marL="514289" lvl="1" indent="-257145" algn="just">
              <a:lnSpc>
                <a:spcPts val="3334"/>
              </a:lnSpc>
              <a:buFont typeface="Arial"/>
              <a:buChar char="•"/>
            </a:pPr>
            <a:r>
              <a:rPr lang="en-US" sz="2382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Informative visual insights</a:t>
            </a:r>
          </a:p>
          <a:p>
            <a:pPr marL="514289" lvl="1" indent="-257145" algn="just">
              <a:lnSpc>
                <a:spcPts val="3334"/>
              </a:lnSpc>
              <a:buFont typeface="Arial"/>
              <a:buChar char="•"/>
            </a:pPr>
            <a:r>
              <a:rPr lang="en-US" sz="2382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Final recommendation aligned with sentiment analysis</a:t>
            </a:r>
          </a:p>
          <a:p>
            <a:pPr algn="just">
              <a:lnSpc>
                <a:spcPts val="3334"/>
              </a:lnSpc>
            </a:pPr>
            <a:endParaRPr lang="en-US" sz="2382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grpSp>
        <p:nvGrpSpPr>
          <p:cNvPr id="10" name="Group 10"/>
          <p:cNvGrpSpPr/>
          <p:nvPr/>
        </p:nvGrpSpPr>
        <p:grpSpPr>
          <a:xfrm rot="-5400000">
            <a:off x="6139221" y="3290237"/>
            <a:ext cx="686516" cy="705894"/>
            <a:chOff x="0" y="0"/>
            <a:chExt cx="196825" cy="2023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6825" cy="202381"/>
            </a:xfrm>
            <a:custGeom>
              <a:avLst/>
              <a:gdLst/>
              <a:ahLst/>
              <a:cxnLst/>
              <a:rect l="l" t="t" r="r" b="b"/>
              <a:pathLst>
                <a:path w="196825" h="202381">
                  <a:moveTo>
                    <a:pt x="0" y="0"/>
                  </a:moveTo>
                  <a:lnTo>
                    <a:pt x="196825" y="0"/>
                  </a:lnTo>
                  <a:lnTo>
                    <a:pt x="196825" y="202381"/>
                  </a:lnTo>
                  <a:lnTo>
                    <a:pt x="0" y="20238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96825" cy="250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5400000">
            <a:off x="17116823" y="7881739"/>
            <a:ext cx="284953" cy="274803"/>
            <a:chOff x="0" y="0"/>
            <a:chExt cx="81697" cy="7878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16383171" y="8506938"/>
            <a:ext cx="284953" cy="274803"/>
            <a:chOff x="0" y="0"/>
            <a:chExt cx="81697" cy="7878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7825036" y="266167"/>
            <a:ext cx="8931872" cy="8992133"/>
            <a:chOff x="0" y="0"/>
            <a:chExt cx="2352427" cy="23682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52427" cy="2368298"/>
            </a:xfrm>
            <a:custGeom>
              <a:avLst/>
              <a:gdLst/>
              <a:ahLst/>
              <a:cxnLst/>
              <a:rect l="l" t="t" r="r" b="b"/>
              <a:pathLst>
                <a:path w="2352427" h="2368298">
                  <a:moveTo>
                    <a:pt x="0" y="0"/>
                  </a:moveTo>
                  <a:lnTo>
                    <a:pt x="2352427" y="0"/>
                  </a:lnTo>
                  <a:lnTo>
                    <a:pt x="2352427" y="2368298"/>
                  </a:lnTo>
                  <a:lnTo>
                    <a:pt x="0" y="2368298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352427" cy="2415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1035779" y="7073027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0" y="0"/>
                </a:moveTo>
                <a:lnTo>
                  <a:pt x="6304504" y="0"/>
                </a:lnTo>
                <a:lnTo>
                  <a:pt x="6304504" y="3522642"/>
                </a:lnTo>
                <a:lnTo>
                  <a:pt x="0" y="3522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 rot="-5400000">
            <a:off x="16721788" y="7136129"/>
            <a:ext cx="544528" cy="530497"/>
            <a:chOff x="0" y="0"/>
            <a:chExt cx="156117" cy="15209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6117" cy="152094"/>
            </a:xfrm>
            <a:custGeom>
              <a:avLst/>
              <a:gdLst/>
              <a:ahLst/>
              <a:cxnLst/>
              <a:rect l="l" t="t" r="r" b="b"/>
              <a:pathLst>
                <a:path w="156117" h="152094">
                  <a:moveTo>
                    <a:pt x="0" y="0"/>
                  </a:moveTo>
                  <a:lnTo>
                    <a:pt x="156117" y="0"/>
                  </a:lnTo>
                  <a:lnTo>
                    <a:pt x="156117" y="152094"/>
                  </a:lnTo>
                  <a:lnTo>
                    <a:pt x="0" y="152094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56117" cy="1997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5400000">
            <a:off x="17429611" y="7877361"/>
            <a:ext cx="427597" cy="438623"/>
            <a:chOff x="0" y="0"/>
            <a:chExt cx="122593" cy="12575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2593" cy="125754"/>
            </a:xfrm>
            <a:custGeom>
              <a:avLst/>
              <a:gdLst/>
              <a:ahLst/>
              <a:cxnLst/>
              <a:rect l="l" t="t" r="r" b="b"/>
              <a:pathLst>
                <a:path w="122593" h="125754">
                  <a:moveTo>
                    <a:pt x="0" y="0"/>
                  </a:moveTo>
                  <a:lnTo>
                    <a:pt x="122593" y="0"/>
                  </a:lnTo>
                  <a:lnTo>
                    <a:pt x="122593" y="125754"/>
                  </a:lnTo>
                  <a:lnTo>
                    <a:pt x="0" y="125754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122593" cy="1733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5400000">
            <a:off x="16419142" y="8311975"/>
            <a:ext cx="311166" cy="308157"/>
            <a:chOff x="0" y="0"/>
            <a:chExt cx="89212" cy="8834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9212" cy="88349"/>
            </a:xfrm>
            <a:custGeom>
              <a:avLst/>
              <a:gdLst/>
              <a:ahLst/>
              <a:cxnLst/>
              <a:rect l="l" t="t" r="r" b="b"/>
              <a:pathLst>
                <a:path w="89212" h="88349">
                  <a:moveTo>
                    <a:pt x="0" y="0"/>
                  </a:moveTo>
                  <a:lnTo>
                    <a:pt x="89212" y="0"/>
                  </a:lnTo>
                  <a:lnTo>
                    <a:pt x="89212" y="88349"/>
                  </a:lnTo>
                  <a:lnTo>
                    <a:pt x="0" y="88349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9212" cy="135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5400000">
            <a:off x="7650336" y="3710081"/>
            <a:ext cx="311166" cy="308157"/>
            <a:chOff x="0" y="0"/>
            <a:chExt cx="89212" cy="8834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9212" cy="88349"/>
            </a:xfrm>
            <a:custGeom>
              <a:avLst/>
              <a:gdLst/>
              <a:ahLst/>
              <a:cxnLst/>
              <a:rect l="l" t="t" r="r" b="b"/>
              <a:pathLst>
                <a:path w="89212" h="88349">
                  <a:moveTo>
                    <a:pt x="0" y="0"/>
                  </a:moveTo>
                  <a:lnTo>
                    <a:pt x="89212" y="0"/>
                  </a:lnTo>
                  <a:lnTo>
                    <a:pt x="89212" y="88349"/>
                  </a:lnTo>
                  <a:lnTo>
                    <a:pt x="0" y="88349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89212" cy="135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-5400000">
            <a:off x="7200821" y="4408923"/>
            <a:ext cx="311166" cy="308157"/>
            <a:chOff x="0" y="0"/>
            <a:chExt cx="89212" cy="8834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9212" cy="88349"/>
            </a:xfrm>
            <a:custGeom>
              <a:avLst/>
              <a:gdLst/>
              <a:ahLst/>
              <a:cxnLst/>
              <a:rect l="l" t="t" r="r" b="b"/>
              <a:pathLst>
                <a:path w="89212" h="88349">
                  <a:moveTo>
                    <a:pt x="0" y="0"/>
                  </a:moveTo>
                  <a:lnTo>
                    <a:pt x="89212" y="0"/>
                  </a:lnTo>
                  <a:lnTo>
                    <a:pt x="89212" y="88349"/>
                  </a:lnTo>
                  <a:lnTo>
                    <a:pt x="0" y="88349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89212" cy="135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268154" y="933450"/>
            <a:ext cx="8546884" cy="91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39"/>
              </a:lnSpc>
              <a:spcBef>
                <a:spcPct val="0"/>
              </a:spcBef>
            </a:pPr>
            <a:r>
              <a:rPr lang="en-US" sz="60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User In</a:t>
            </a:r>
            <a:r>
              <a:rPr lang="en-US" sz="60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terface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326285" y="2150077"/>
            <a:ext cx="8430622" cy="4457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07"/>
              </a:lnSpc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Technologies Used</a:t>
            </a:r>
          </a:p>
          <a:p>
            <a:pPr marL="494705" lvl="1" indent="-247353" algn="just">
              <a:lnSpc>
                <a:spcPts val="3207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Streamlit</a:t>
            </a: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for interactive UI</a:t>
            </a:r>
          </a:p>
          <a:p>
            <a:pPr marL="494705" lvl="1" indent="-247353" algn="just">
              <a:lnSpc>
                <a:spcPts val="3207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Python NLP libraries (NLTK, scikit-learn)</a:t>
            </a:r>
          </a:p>
          <a:p>
            <a:pPr marL="494705" lvl="1" indent="-247353" algn="just">
              <a:lnSpc>
                <a:spcPts val="3207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Matplotlib and </a:t>
            </a:r>
            <a:r>
              <a:rPr lang="en-US" sz="24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WordCloud</a:t>
            </a: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for visualization</a:t>
            </a:r>
          </a:p>
          <a:p>
            <a:pPr algn="just">
              <a:lnSpc>
                <a:spcPts val="3207"/>
              </a:lnSpc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Features</a:t>
            </a:r>
          </a:p>
          <a:p>
            <a:pPr marL="494705" lvl="1" indent="-247353" algn="just">
              <a:lnSpc>
                <a:spcPts val="3207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Text input and file upload support (.txt, .docx)</a:t>
            </a:r>
          </a:p>
          <a:p>
            <a:pPr marL="494705" lvl="1" indent="-247353" algn="just">
              <a:lnSpc>
                <a:spcPts val="3207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Side-by-side input layout</a:t>
            </a:r>
          </a:p>
          <a:p>
            <a:pPr marL="494705" lvl="1" indent="-247353" algn="just">
              <a:lnSpc>
                <a:spcPts val="3207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Interactive progress bar</a:t>
            </a:r>
          </a:p>
          <a:p>
            <a:pPr marL="494705" lvl="1" indent="-247353" algn="just">
              <a:lnSpc>
                <a:spcPts val="3207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Animated metric cards</a:t>
            </a:r>
          </a:p>
          <a:p>
            <a:pPr marL="494705" lvl="1" indent="-247353" algn="just">
              <a:lnSpc>
                <a:spcPts val="3207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Expandable sections for a clean interface</a:t>
            </a:r>
          </a:p>
          <a:p>
            <a:pPr algn="just">
              <a:lnSpc>
                <a:spcPts val="3207"/>
              </a:lnSpc>
            </a:pPr>
            <a:endParaRPr lang="en-US" sz="2291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824528" y="2654593"/>
            <a:ext cx="7419834" cy="5954269"/>
            <a:chOff x="0" y="0"/>
            <a:chExt cx="1954195" cy="156820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54195" cy="1568203"/>
            </a:xfrm>
            <a:custGeom>
              <a:avLst/>
              <a:gdLst/>
              <a:ahLst/>
              <a:cxnLst/>
              <a:rect l="l" t="t" r="r" b="b"/>
              <a:pathLst>
                <a:path w="1954195" h="1568203">
                  <a:moveTo>
                    <a:pt x="0" y="0"/>
                  </a:moveTo>
                  <a:lnTo>
                    <a:pt x="1954195" y="0"/>
                  </a:lnTo>
                  <a:lnTo>
                    <a:pt x="1954195" y="1568203"/>
                  </a:lnTo>
                  <a:lnTo>
                    <a:pt x="0" y="1568203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954195" cy="16158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97827" y="3224088"/>
            <a:ext cx="6480311" cy="91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39"/>
              </a:lnSpc>
              <a:spcBef>
                <a:spcPct val="0"/>
              </a:spcBef>
            </a:pPr>
            <a:r>
              <a:rPr lang="en-US" sz="66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C</a:t>
            </a:r>
            <a:r>
              <a:rPr lang="en-US" sz="66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hallenges</a:t>
            </a:r>
            <a:endParaRPr lang="en-US" sz="5099" u="none" strike="noStrike" dirty="0">
              <a:solidFill>
                <a:srgbClr val="FFFFFF"/>
              </a:solidFill>
              <a:latin typeface="Tenorite Display" panose="00000500000000000000" pitchFamily="2" charset="0"/>
              <a:ea typeface="Architype Van Der Leck"/>
              <a:cs typeface="Architype Van Der Leck"/>
              <a:sym typeface="Architype Van Der Leck"/>
            </a:endParaRPr>
          </a:p>
        </p:txBody>
      </p:sp>
      <p:sp>
        <p:nvSpPr>
          <p:cNvPr id="8" name="Freeform 8"/>
          <p:cNvSpPr/>
          <p:nvPr/>
        </p:nvSpPr>
        <p:spPr>
          <a:xfrm rot="-10800000">
            <a:off x="11983496" y="-868048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0" y="0"/>
                </a:moveTo>
                <a:lnTo>
                  <a:pt x="6304504" y="0"/>
                </a:lnTo>
                <a:lnTo>
                  <a:pt x="6304504" y="3522641"/>
                </a:lnTo>
                <a:lnTo>
                  <a:pt x="0" y="35226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9817027" y="7851090"/>
            <a:ext cx="310192" cy="299142"/>
            <a:chOff x="0" y="0"/>
            <a:chExt cx="81697" cy="787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15608" y="3528171"/>
            <a:ext cx="626183" cy="566519"/>
            <a:chOff x="0" y="0"/>
            <a:chExt cx="164921" cy="14920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64921" cy="149207"/>
            </a:xfrm>
            <a:custGeom>
              <a:avLst/>
              <a:gdLst/>
              <a:ahLst/>
              <a:cxnLst/>
              <a:rect l="l" t="t" r="r" b="b"/>
              <a:pathLst>
                <a:path w="164921" h="149207">
                  <a:moveTo>
                    <a:pt x="0" y="0"/>
                  </a:moveTo>
                  <a:lnTo>
                    <a:pt x="164921" y="0"/>
                  </a:lnTo>
                  <a:lnTo>
                    <a:pt x="164921" y="149207"/>
                  </a:lnTo>
                  <a:lnTo>
                    <a:pt x="0" y="149207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64921" cy="1968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69038" y="1916294"/>
            <a:ext cx="310192" cy="299142"/>
            <a:chOff x="0" y="0"/>
            <a:chExt cx="81697" cy="787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824528" y="4741917"/>
            <a:ext cx="7120982" cy="3109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4988" lvl="1" indent="-272494" algn="just">
              <a:lnSpc>
                <a:spcPts val="3533"/>
              </a:lnSpc>
              <a:buFont typeface="Arial"/>
              <a:buChar char="•"/>
            </a:pPr>
            <a:r>
              <a:rPr lang="en-US" sz="252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Handling noisy and informal review text</a:t>
            </a:r>
          </a:p>
          <a:p>
            <a:pPr marL="544988" lvl="1" indent="-272494" algn="just">
              <a:lnSpc>
                <a:spcPts val="3533"/>
              </a:lnSpc>
              <a:buFont typeface="Arial"/>
              <a:buChar char="•"/>
            </a:pPr>
            <a:r>
              <a:rPr lang="en-US" sz="252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Interpreting topics from unsupervised models</a:t>
            </a:r>
          </a:p>
          <a:p>
            <a:pPr marL="544988" lvl="1" indent="-272494" algn="just">
              <a:lnSpc>
                <a:spcPts val="3533"/>
              </a:lnSpc>
              <a:buFont typeface="Arial"/>
              <a:buChar char="•"/>
            </a:pPr>
            <a:r>
              <a:rPr lang="en-US" sz="252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Balancing UI aesthetics with performance</a:t>
            </a:r>
          </a:p>
          <a:p>
            <a:pPr marL="544988" lvl="1" indent="-272494" algn="just">
              <a:lnSpc>
                <a:spcPts val="3533"/>
              </a:lnSpc>
              <a:buFont typeface="Arial"/>
              <a:buChar char="•"/>
            </a:pPr>
            <a:r>
              <a:rPr lang="en-US" sz="252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Maintaining summarization quality for long reviews</a:t>
            </a:r>
          </a:p>
          <a:p>
            <a:pPr algn="just">
              <a:lnSpc>
                <a:spcPts val="3533"/>
              </a:lnSpc>
            </a:pPr>
            <a:endParaRPr lang="en-US" sz="2524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028700" y="337375"/>
            <a:ext cx="9487746" cy="8179115"/>
            <a:chOff x="0" y="0"/>
            <a:chExt cx="2498830" cy="21541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8830" cy="2154170"/>
            </a:xfrm>
            <a:custGeom>
              <a:avLst/>
              <a:gdLst/>
              <a:ahLst/>
              <a:cxnLst/>
              <a:rect l="l" t="t" r="r" b="b"/>
              <a:pathLst>
                <a:path w="2498830" h="2154170">
                  <a:moveTo>
                    <a:pt x="0" y="0"/>
                  </a:moveTo>
                  <a:lnTo>
                    <a:pt x="2498830" y="0"/>
                  </a:lnTo>
                  <a:lnTo>
                    <a:pt x="2498830" y="2154170"/>
                  </a:lnTo>
                  <a:lnTo>
                    <a:pt x="0" y="2154170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498830" cy="22017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49998" y="545774"/>
            <a:ext cx="7614460" cy="91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39"/>
              </a:lnSpc>
              <a:spcBef>
                <a:spcPct val="0"/>
              </a:spcBef>
            </a:pPr>
            <a:r>
              <a:rPr lang="en-US" sz="66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Conclusion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66445" y="2296232"/>
            <a:ext cx="8772492" cy="45679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62163" lvl="1" indent="-281081" algn="just">
              <a:lnSpc>
                <a:spcPts val="3645"/>
              </a:lnSpc>
              <a:buFont typeface="Arial"/>
              <a:buChar char="•"/>
            </a:pPr>
            <a:r>
              <a:rPr lang="en-US" sz="2603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Successfully built an intelligent review analysis system</a:t>
            </a:r>
          </a:p>
          <a:p>
            <a:pPr marL="562163" lvl="1" indent="-281081" algn="just">
              <a:lnSpc>
                <a:spcPts val="3645"/>
              </a:lnSpc>
              <a:buFont typeface="Arial"/>
              <a:buChar char="•"/>
            </a:pPr>
            <a:r>
              <a:rPr lang="en-US" sz="2603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Integrated multiple NLP techniques into one platform</a:t>
            </a:r>
          </a:p>
          <a:p>
            <a:pPr marL="562163" lvl="1" indent="-281081" algn="just">
              <a:lnSpc>
                <a:spcPts val="3645"/>
              </a:lnSpc>
              <a:buFont typeface="Arial"/>
              <a:buChar char="•"/>
            </a:pPr>
            <a:r>
              <a:rPr lang="en-US" sz="2603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Delivered accurate sentiment, topic, and summary outputs</a:t>
            </a:r>
          </a:p>
          <a:p>
            <a:pPr marL="562163" lvl="1" indent="-281081" algn="just">
              <a:lnSpc>
                <a:spcPts val="3645"/>
              </a:lnSpc>
              <a:buFont typeface="Arial"/>
              <a:buChar char="•"/>
            </a:pPr>
            <a:r>
              <a:rPr lang="en-US" sz="2603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Developed a professional and interactive interface</a:t>
            </a:r>
          </a:p>
          <a:p>
            <a:pPr marL="562163" lvl="1" indent="-281081" algn="just">
              <a:lnSpc>
                <a:spcPts val="3645"/>
              </a:lnSpc>
              <a:buFont typeface="Arial"/>
              <a:buChar char="•"/>
            </a:pPr>
            <a:r>
              <a:rPr lang="en-US" sz="2603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Demonstrated real-world application of NLP in media analytics</a:t>
            </a:r>
          </a:p>
          <a:p>
            <a:pPr algn="just">
              <a:lnSpc>
                <a:spcPts val="3645"/>
              </a:lnSpc>
            </a:pPr>
            <a:endParaRPr lang="en-US" sz="2603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9" name="Freeform 9"/>
          <p:cNvSpPr/>
          <p:nvPr/>
        </p:nvSpPr>
        <p:spPr>
          <a:xfrm rot="-10800000">
            <a:off x="12573026" y="-639096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0" y="0"/>
                </a:moveTo>
                <a:lnTo>
                  <a:pt x="6304504" y="0"/>
                </a:lnTo>
                <a:lnTo>
                  <a:pt x="6304504" y="3522641"/>
                </a:lnTo>
                <a:lnTo>
                  <a:pt x="0" y="35226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 rot="-10800000">
            <a:off x="282438" y="4083269"/>
            <a:ext cx="544528" cy="530497"/>
            <a:chOff x="0" y="0"/>
            <a:chExt cx="156117" cy="15209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6117" cy="152094"/>
            </a:xfrm>
            <a:custGeom>
              <a:avLst/>
              <a:gdLst/>
              <a:ahLst/>
              <a:cxnLst/>
              <a:rect l="l" t="t" r="r" b="b"/>
              <a:pathLst>
                <a:path w="156117" h="152094">
                  <a:moveTo>
                    <a:pt x="0" y="0"/>
                  </a:moveTo>
                  <a:lnTo>
                    <a:pt x="156117" y="0"/>
                  </a:lnTo>
                  <a:lnTo>
                    <a:pt x="156117" y="152094"/>
                  </a:lnTo>
                  <a:lnTo>
                    <a:pt x="0" y="152094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56117" cy="1997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10800000">
            <a:off x="10670249" y="7717117"/>
            <a:ext cx="311166" cy="308157"/>
            <a:chOff x="0" y="0"/>
            <a:chExt cx="89212" cy="8834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9212" cy="88349"/>
            </a:xfrm>
            <a:custGeom>
              <a:avLst/>
              <a:gdLst/>
              <a:ahLst/>
              <a:cxnLst/>
              <a:rect l="l" t="t" r="r" b="b"/>
              <a:pathLst>
                <a:path w="89212" h="88349">
                  <a:moveTo>
                    <a:pt x="0" y="0"/>
                  </a:moveTo>
                  <a:lnTo>
                    <a:pt x="89212" y="0"/>
                  </a:lnTo>
                  <a:lnTo>
                    <a:pt x="89212" y="88349"/>
                  </a:lnTo>
                  <a:lnTo>
                    <a:pt x="0" y="88349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89212" cy="135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10800000">
            <a:off x="9527771" y="8248083"/>
            <a:ext cx="311166" cy="308157"/>
            <a:chOff x="0" y="0"/>
            <a:chExt cx="89212" cy="8834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9212" cy="88349"/>
            </a:xfrm>
            <a:custGeom>
              <a:avLst/>
              <a:gdLst/>
              <a:ahLst/>
              <a:cxnLst/>
              <a:rect l="l" t="t" r="r" b="b"/>
              <a:pathLst>
                <a:path w="89212" h="88349">
                  <a:moveTo>
                    <a:pt x="0" y="0"/>
                  </a:moveTo>
                  <a:lnTo>
                    <a:pt x="89212" y="0"/>
                  </a:lnTo>
                  <a:lnTo>
                    <a:pt x="89212" y="88349"/>
                  </a:lnTo>
                  <a:lnTo>
                    <a:pt x="0" y="88349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9212" cy="135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2245893" y="2815290"/>
            <a:ext cx="13796213" cy="4656421"/>
            <a:chOff x="0" y="0"/>
            <a:chExt cx="3633571" cy="122638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33570" cy="1226382"/>
            </a:xfrm>
            <a:custGeom>
              <a:avLst/>
              <a:gdLst/>
              <a:ahLst/>
              <a:cxnLst/>
              <a:rect l="l" t="t" r="r" b="b"/>
              <a:pathLst>
                <a:path w="3633570" h="1226382">
                  <a:moveTo>
                    <a:pt x="0" y="0"/>
                  </a:moveTo>
                  <a:lnTo>
                    <a:pt x="3633570" y="0"/>
                  </a:lnTo>
                  <a:lnTo>
                    <a:pt x="3633570" y="1226382"/>
                  </a:lnTo>
                  <a:lnTo>
                    <a:pt x="0" y="1226382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633571" cy="12740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412080" y="4171649"/>
            <a:ext cx="10537336" cy="1632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57"/>
              </a:lnSpc>
            </a:pPr>
            <a:r>
              <a:rPr lang="en-US" sz="961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Thank You</a:t>
            </a:r>
          </a:p>
        </p:txBody>
      </p:sp>
      <p:sp>
        <p:nvSpPr>
          <p:cNvPr id="9" name="Freeform 9"/>
          <p:cNvSpPr/>
          <p:nvPr/>
        </p:nvSpPr>
        <p:spPr>
          <a:xfrm>
            <a:off x="-496166" y="7993829"/>
            <a:ext cx="4526072" cy="2528943"/>
          </a:xfrm>
          <a:custGeom>
            <a:avLst/>
            <a:gdLst/>
            <a:ahLst/>
            <a:cxnLst/>
            <a:rect l="l" t="t" r="r" b="b"/>
            <a:pathLst>
              <a:path w="4526072" h="2528943">
                <a:moveTo>
                  <a:pt x="0" y="0"/>
                </a:moveTo>
                <a:lnTo>
                  <a:pt x="4526072" y="0"/>
                </a:lnTo>
                <a:lnTo>
                  <a:pt x="4526072" y="2528942"/>
                </a:lnTo>
                <a:lnTo>
                  <a:pt x="0" y="25289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10800000">
            <a:off x="14192633" y="-235771"/>
            <a:ext cx="4526072" cy="2528943"/>
          </a:xfrm>
          <a:custGeom>
            <a:avLst/>
            <a:gdLst/>
            <a:ahLst/>
            <a:cxnLst/>
            <a:rect l="l" t="t" r="r" b="b"/>
            <a:pathLst>
              <a:path w="4526072" h="2528943">
                <a:moveTo>
                  <a:pt x="0" y="0"/>
                </a:moveTo>
                <a:lnTo>
                  <a:pt x="4526072" y="0"/>
                </a:lnTo>
                <a:lnTo>
                  <a:pt x="4526072" y="2528942"/>
                </a:lnTo>
                <a:lnTo>
                  <a:pt x="0" y="25289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5729015" y="4202312"/>
            <a:ext cx="626183" cy="620693"/>
            <a:chOff x="0" y="0"/>
            <a:chExt cx="164921" cy="1634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4921" cy="163475"/>
            </a:xfrm>
            <a:custGeom>
              <a:avLst/>
              <a:gdLst/>
              <a:ahLst/>
              <a:cxnLst/>
              <a:rect l="l" t="t" r="r" b="b"/>
              <a:pathLst>
                <a:path w="164921" h="163475">
                  <a:moveTo>
                    <a:pt x="0" y="0"/>
                  </a:moveTo>
                  <a:lnTo>
                    <a:pt x="164921" y="0"/>
                  </a:lnTo>
                  <a:lnTo>
                    <a:pt x="164921" y="163475"/>
                  </a:lnTo>
                  <a:lnTo>
                    <a:pt x="0" y="163475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164921" cy="2111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787048" y="5143500"/>
            <a:ext cx="418486" cy="397926"/>
            <a:chOff x="0" y="0"/>
            <a:chExt cx="110219" cy="10480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0219" cy="104803"/>
            </a:xfrm>
            <a:custGeom>
              <a:avLst/>
              <a:gdLst/>
              <a:ahLst/>
              <a:cxnLst/>
              <a:rect l="l" t="t" r="r" b="b"/>
              <a:pathLst>
                <a:path w="110219" h="104803">
                  <a:moveTo>
                    <a:pt x="0" y="0"/>
                  </a:moveTo>
                  <a:lnTo>
                    <a:pt x="110219" y="0"/>
                  </a:lnTo>
                  <a:lnTo>
                    <a:pt x="110219" y="104803"/>
                  </a:lnTo>
                  <a:lnTo>
                    <a:pt x="0" y="104803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10219" cy="1524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936712" y="5668780"/>
            <a:ext cx="291131" cy="270571"/>
            <a:chOff x="0" y="0"/>
            <a:chExt cx="76677" cy="7126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6677" cy="71261"/>
            </a:xfrm>
            <a:custGeom>
              <a:avLst/>
              <a:gdLst/>
              <a:ahLst/>
              <a:cxnLst/>
              <a:rect l="l" t="t" r="r" b="b"/>
              <a:pathLst>
                <a:path w="76677" h="71261">
                  <a:moveTo>
                    <a:pt x="0" y="0"/>
                  </a:moveTo>
                  <a:lnTo>
                    <a:pt x="76677" y="0"/>
                  </a:lnTo>
                  <a:lnTo>
                    <a:pt x="76677" y="71261"/>
                  </a:lnTo>
                  <a:lnTo>
                    <a:pt x="0" y="7126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76677" cy="1188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036650" y="6169297"/>
            <a:ext cx="418486" cy="397926"/>
            <a:chOff x="0" y="0"/>
            <a:chExt cx="110219" cy="10480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10219" cy="104803"/>
            </a:xfrm>
            <a:custGeom>
              <a:avLst/>
              <a:gdLst/>
              <a:ahLst/>
              <a:cxnLst/>
              <a:rect l="l" t="t" r="r" b="b"/>
              <a:pathLst>
                <a:path w="110219" h="104803">
                  <a:moveTo>
                    <a:pt x="0" y="0"/>
                  </a:moveTo>
                  <a:lnTo>
                    <a:pt x="110219" y="0"/>
                  </a:lnTo>
                  <a:lnTo>
                    <a:pt x="110219" y="104803"/>
                  </a:lnTo>
                  <a:lnTo>
                    <a:pt x="0" y="104803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110219" cy="1524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652804" y="6886583"/>
            <a:ext cx="291131" cy="270571"/>
            <a:chOff x="0" y="0"/>
            <a:chExt cx="76677" cy="71261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76677" cy="71261"/>
            </a:xfrm>
            <a:custGeom>
              <a:avLst/>
              <a:gdLst/>
              <a:ahLst/>
              <a:cxnLst/>
              <a:rect l="l" t="t" r="r" b="b"/>
              <a:pathLst>
                <a:path w="76677" h="71261">
                  <a:moveTo>
                    <a:pt x="0" y="0"/>
                  </a:moveTo>
                  <a:lnTo>
                    <a:pt x="76677" y="0"/>
                  </a:lnTo>
                  <a:lnTo>
                    <a:pt x="76677" y="71261"/>
                  </a:lnTo>
                  <a:lnTo>
                    <a:pt x="0" y="7126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76677" cy="1188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036650" y="7350113"/>
            <a:ext cx="291131" cy="270571"/>
            <a:chOff x="0" y="0"/>
            <a:chExt cx="76677" cy="7126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76677" cy="71261"/>
            </a:xfrm>
            <a:custGeom>
              <a:avLst/>
              <a:gdLst/>
              <a:ahLst/>
              <a:cxnLst/>
              <a:rect l="l" t="t" r="r" b="b"/>
              <a:pathLst>
                <a:path w="76677" h="71261">
                  <a:moveTo>
                    <a:pt x="0" y="0"/>
                  </a:moveTo>
                  <a:lnTo>
                    <a:pt x="76677" y="0"/>
                  </a:lnTo>
                  <a:lnTo>
                    <a:pt x="76677" y="71261"/>
                  </a:lnTo>
                  <a:lnTo>
                    <a:pt x="0" y="7126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76677" cy="1188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286324" y="563662"/>
            <a:ext cx="14173308" cy="8516642"/>
            <a:chOff x="0" y="0"/>
            <a:chExt cx="2588663" cy="195951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88663" cy="1959512"/>
            </a:xfrm>
            <a:custGeom>
              <a:avLst/>
              <a:gdLst/>
              <a:ahLst/>
              <a:cxnLst/>
              <a:rect l="l" t="t" r="r" b="b"/>
              <a:pathLst>
                <a:path w="2588663" h="1959512">
                  <a:moveTo>
                    <a:pt x="0" y="0"/>
                  </a:moveTo>
                  <a:lnTo>
                    <a:pt x="2588663" y="0"/>
                  </a:lnTo>
                  <a:lnTo>
                    <a:pt x="2588663" y="1959512"/>
                  </a:lnTo>
                  <a:lnTo>
                    <a:pt x="0" y="1959512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588663" cy="20071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22956" y="472306"/>
            <a:ext cx="9751387" cy="987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39"/>
              </a:lnSpc>
              <a:spcBef>
                <a:spcPct val="0"/>
              </a:spcBef>
            </a:pPr>
            <a:r>
              <a:rPr lang="en-US" sz="88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Table of Contents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58677" y="1515511"/>
            <a:ext cx="7602380" cy="5973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Project Overview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Dataset Overview &amp; Key Insights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Methodology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Data Preprocessing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Feature Extraction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Model Architecture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Exploratory Data Analysis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Visualization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Training &amp; Evaluation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Results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User Interface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Challenges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Future Scope</a:t>
            </a:r>
          </a:p>
          <a:p>
            <a:pPr marL="486829" lvl="1" indent="-243414" algn="just">
              <a:lnSpc>
                <a:spcPts val="3156"/>
              </a:lnSpc>
              <a:buAutoNum type="arabicPeriod"/>
            </a:pPr>
            <a:r>
              <a:rPr lang="en-US" sz="225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Conclusion</a:t>
            </a:r>
          </a:p>
          <a:p>
            <a:pPr algn="just">
              <a:lnSpc>
                <a:spcPts val="3156"/>
              </a:lnSpc>
            </a:pPr>
            <a:endParaRPr lang="en-US" sz="2254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-899330" y="7082729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0" y="0"/>
                </a:moveTo>
                <a:lnTo>
                  <a:pt x="6304504" y="0"/>
                </a:lnTo>
                <a:lnTo>
                  <a:pt x="6304504" y="3522642"/>
                </a:lnTo>
                <a:lnTo>
                  <a:pt x="0" y="3522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4365012" y="7815350"/>
            <a:ext cx="2367014" cy="2057400"/>
          </a:xfrm>
          <a:custGeom>
            <a:avLst/>
            <a:gdLst/>
            <a:ahLst/>
            <a:cxnLst/>
            <a:rect l="l" t="t" r="r" b="b"/>
            <a:pathLst>
              <a:path w="4356847" h="4114800">
                <a:moveTo>
                  <a:pt x="0" y="0"/>
                </a:moveTo>
                <a:lnTo>
                  <a:pt x="4356847" y="0"/>
                </a:lnTo>
                <a:lnTo>
                  <a:pt x="43568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080155" y="1687968"/>
            <a:ext cx="747321" cy="768415"/>
            <a:chOff x="0" y="0"/>
            <a:chExt cx="196825" cy="20238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6825" cy="202381"/>
            </a:xfrm>
            <a:custGeom>
              <a:avLst/>
              <a:gdLst/>
              <a:ahLst/>
              <a:cxnLst/>
              <a:rect l="l" t="t" r="r" b="b"/>
              <a:pathLst>
                <a:path w="196825" h="202381">
                  <a:moveTo>
                    <a:pt x="0" y="0"/>
                  </a:moveTo>
                  <a:lnTo>
                    <a:pt x="196825" y="0"/>
                  </a:lnTo>
                  <a:lnTo>
                    <a:pt x="196825" y="202381"/>
                  </a:lnTo>
                  <a:lnTo>
                    <a:pt x="0" y="20238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196825" cy="250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70704" y="2637209"/>
            <a:ext cx="626183" cy="566519"/>
            <a:chOff x="0" y="0"/>
            <a:chExt cx="164921" cy="14920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64921" cy="149207"/>
            </a:xfrm>
            <a:custGeom>
              <a:avLst/>
              <a:gdLst/>
              <a:ahLst/>
              <a:cxnLst/>
              <a:rect l="l" t="t" r="r" b="b"/>
              <a:pathLst>
                <a:path w="164921" h="149207">
                  <a:moveTo>
                    <a:pt x="0" y="0"/>
                  </a:moveTo>
                  <a:lnTo>
                    <a:pt x="164921" y="0"/>
                  </a:lnTo>
                  <a:lnTo>
                    <a:pt x="164921" y="149207"/>
                  </a:lnTo>
                  <a:lnTo>
                    <a:pt x="0" y="149207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64921" cy="1968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545052" y="2072175"/>
            <a:ext cx="310192" cy="299142"/>
            <a:chOff x="0" y="0"/>
            <a:chExt cx="81697" cy="7878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722033" y="2325653"/>
            <a:ext cx="310192" cy="299142"/>
            <a:chOff x="0" y="0"/>
            <a:chExt cx="81697" cy="7878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6355016" y="2680484"/>
            <a:ext cx="310192" cy="299142"/>
            <a:chOff x="0" y="0"/>
            <a:chExt cx="81697" cy="78786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79229" y="777408"/>
            <a:ext cx="12566730" cy="8233328"/>
            <a:chOff x="0" y="0"/>
            <a:chExt cx="3309756" cy="216844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09756" cy="2168449"/>
            </a:xfrm>
            <a:custGeom>
              <a:avLst/>
              <a:gdLst/>
              <a:ahLst/>
              <a:cxnLst/>
              <a:rect l="l" t="t" r="r" b="b"/>
              <a:pathLst>
                <a:path w="3309756" h="2168449">
                  <a:moveTo>
                    <a:pt x="0" y="0"/>
                  </a:moveTo>
                  <a:lnTo>
                    <a:pt x="3309756" y="0"/>
                  </a:lnTo>
                  <a:lnTo>
                    <a:pt x="3309756" y="2168449"/>
                  </a:lnTo>
                  <a:lnTo>
                    <a:pt x="0" y="2168449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309756" cy="22160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63237" y="1276264"/>
            <a:ext cx="9813147" cy="936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39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Proje</a:t>
            </a:r>
            <a:r>
              <a:rPr lang="en-US" sz="80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ct Overview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65315" y="2850635"/>
            <a:ext cx="11618842" cy="4059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9126" lvl="1" indent="-244563" algn="just">
              <a:lnSpc>
                <a:spcPts val="3171"/>
              </a:lnSpc>
              <a:buFont typeface="Arial"/>
              <a:buChar char="•"/>
            </a:pPr>
            <a:r>
              <a:rPr lang="en-US" sz="3600" b="1" dirty="0">
                <a:solidFill>
                  <a:srgbClr val="FFFFFF"/>
                </a:solidFill>
                <a:ea typeface="Tomorrow"/>
                <a:cs typeface="Tomorrow"/>
                <a:sym typeface="Tomorrow"/>
              </a:rPr>
              <a:t>Objective</a:t>
            </a:r>
          </a:p>
          <a:p>
            <a:pPr marL="244563" lvl="1" algn="just">
              <a:lnSpc>
                <a:spcPts val="3171"/>
              </a:lnSpc>
            </a:pPr>
            <a:endParaRPr lang="en-US" sz="3600" b="1" dirty="0">
              <a:solidFill>
                <a:srgbClr val="FFFFFF"/>
              </a:solidFill>
              <a:latin typeface="Agency FB" panose="020B0503020202020204" pitchFamily="34" charset="0"/>
              <a:ea typeface="Tomorrow"/>
              <a:cs typeface="Tomorrow"/>
              <a:sym typeface="Tomorrow"/>
            </a:endParaRPr>
          </a:p>
          <a:p>
            <a:pPr marL="489126" lvl="1" indent="-244563" algn="just">
              <a:lnSpc>
                <a:spcPts val="3171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Agency FB" panose="020B0503020202020204" pitchFamily="34" charset="0"/>
                <a:ea typeface="Tomorrow"/>
                <a:cs typeface="Tomorrow"/>
                <a:sym typeface="Tomorrow"/>
              </a:rPr>
              <a:t>To develop an intelligent NLP-based system that analyzes movie and TV show reviews and automatically extracts:</a:t>
            </a:r>
          </a:p>
          <a:p>
            <a:pPr marL="489126" lvl="1" indent="-244563" algn="just">
              <a:lnSpc>
                <a:spcPts val="3171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Agency FB" panose="020B0503020202020204" pitchFamily="34" charset="0"/>
                <a:ea typeface="Tomorrow"/>
                <a:cs typeface="Tomorrow"/>
                <a:sym typeface="Tomorrow"/>
              </a:rPr>
              <a:t>Sentiment (Positive / Negative / Neutral)</a:t>
            </a:r>
          </a:p>
          <a:p>
            <a:pPr marL="489126" lvl="1" indent="-244563" algn="just">
              <a:lnSpc>
                <a:spcPts val="3171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Agency FB" panose="020B0503020202020204" pitchFamily="34" charset="0"/>
                <a:ea typeface="Tomorrow"/>
                <a:cs typeface="Tomorrow"/>
                <a:sym typeface="Tomorrow"/>
              </a:rPr>
              <a:t>Key themes using topic modeling</a:t>
            </a:r>
          </a:p>
          <a:p>
            <a:pPr marL="489126" lvl="1" indent="-244563" algn="just">
              <a:lnSpc>
                <a:spcPts val="3171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Agency FB" panose="020B0503020202020204" pitchFamily="34" charset="0"/>
                <a:ea typeface="Tomorrow"/>
                <a:cs typeface="Tomorrow"/>
                <a:sym typeface="Tomorrow"/>
              </a:rPr>
              <a:t>Extractive summary of reviews</a:t>
            </a:r>
          </a:p>
          <a:p>
            <a:pPr marL="489126" lvl="1" indent="-244563" algn="just">
              <a:lnSpc>
                <a:spcPts val="3171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Agency FB" panose="020B0503020202020204" pitchFamily="34" charset="0"/>
                <a:ea typeface="Tomorrow"/>
                <a:cs typeface="Tomorrow"/>
                <a:sym typeface="Tomorrow"/>
              </a:rPr>
              <a:t>Word importance through visualizations</a:t>
            </a:r>
          </a:p>
          <a:p>
            <a:pPr marL="489126" lvl="1" indent="-244563" algn="just">
              <a:lnSpc>
                <a:spcPts val="3171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Agency FB" panose="020B0503020202020204" pitchFamily="34" charset="0"/>
                <a:ea typeface="Tomorrow"/>
                <a:cs typeface="Tomorrow"/>
                <a:sym typeface="Tomorrow"/>
              </a:rPr>
              <a:t>Final recommendation decision</a:t>
            </a:r>
          </a:p>
          <a:p>
            <a:pPr marL="489126" lvl="1" indent="-244563" algn="just">
              <a:lnSpc>
                <a:spcPts val="3171"/>
              </a:lnSpc>
              <a:buFont typeface="Arial"/>
              <a:buChar char="•"/>
            </a:pPr>
            <a:endParaRPr lang="en-US" sz="2265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9" name="Freeform 9"/>
          <p:cNvSpPr/>
          <p:nvPr/>
        </p:nvSpPr>
        <p:spPr>
          <a:xfrm rot="-10800000">
            <a:off x="12233981" y="-732621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0" y="0"/>
                </a:moveTo>
                <a:lnTo>
                  <a:pt x="6304504" y="0"/>
                </a:lnTo>
                <a:lnTo>
                  <a:pt x="6304504" y="3522642"/>
                </a:lnTo>
                <a:lnTo>
                  <a:pt x="0" y="3522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879418" y="7809462"/>
            <a:ext cx="747321" cy="768415"/>
            <a:chOff x="0" y="0"/>
            <a:chExt cx="196825" cy="2023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6825" cy="202381"/>
            </a:xfrm>
            <a:custGeom>
              <a:avLst/>
              <a:gdLst/>
              <a:ahLst/>
              <a:cxnLst/>
              <a:rect l="l" t="t" r="r" b="b"/>
              <a:pathLst>
                <a:path w="196825" h="202381">
                  <a:moveTo>
                    <a:pt x="0" y="0"/>
                  </a:moveTo>
                  <a:lnTo>
                    <a:pt x="196825" y="0"/>
                  </a:lnTo>
                  <a:lnTo>
                    <a:pt x="196825" y="202381"/>
                  </a:lnTo>
                  <a:lnTo>
                    <a:pt x="0" y="20238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96825" cy="250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1645" y="8936585"/>
            <a:ext cx="626183" cy="566519"/>
            <a:chOff x="0" y="0"/>
            <a:chExt cx="164921" cy="14920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4921" cy="149207"/>
            </a:xfrm>
            <a:custGeom>
              <a:avLst/>
              <a:gdLst/>
              <a:ahLst/>
              <a:cxnLst/>
              <a:rect l="l" t="t" r="r" b="b"/>
              <a:pathLst>
                <a:path w="164921" h="149207">
                  <a:moveTo>
                    <a:pt x="0" y="0"/>
                  </a:moveTo>
                  <a:lnTo>
                    <a:pt x="164921" y="0"/>
                  </a:lnTo>
                  <a:lnTo>
                    <a:pt x="164921" y="149207"/>
                  </a:lnTo>
                  <a:lnTo>
                    <a:pt x="0" y="149207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64921" cy="1968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24133" y="8600077"/>
            <a:ext cx="310192" cy="299142"/>
            <a:chOff x="0" y="0"/>
            <a:chExt cx="81697" cy="7878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579665" y="2006683"/>
            <a:ext cx="310192" cy="299142"/>
            <a:chOff x="0" y="0"/>
            <a:chExt cx="81697" cy="7878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4344007" y="2669282"/>
            <a:ext cx="310192" cy="299142"/>
            <a:chOff x="0" y="0"/>
            <a:chExt cx="81697" cy="7878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803580" y="2125383"/>
            <a:ext cx="12839368" cy="7048905"/>
            <a:chOff x="0" y="0"/>
            <a:chExt cx="2709011" cy="24800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709011" cy="2480001"/>
            </a:xfrm>
            <a:custGeom>
              <a:avLst/>
              <a:gdLst/>
              <a:ahLst/>
              <a:cxnLst/>
              <a:rect l="l" t="t" r="r" b="b"/>
              <a:pathLst>
                <a:path w="2709011" h="2480001">
                  <a:moveTo>
                    <a:pt x="0" y="0"/>
                  </a:moveTo>
                  <a:lnTo>
                    <a:pt x="2709011" y="0"/>
                  </a:lnTo>
                  <a:lnTo>
                    <a:pt x="2709011" y="2480001"/>
                  </a:lnTo>
                  <a:lnTo>
                    <a:pt x="0" y="2480001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709011" cy="252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10800000" flipH="1">
            <a:off x="-665027" y="-732621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6304504" y="0"/>
                </a:moveTo>
                <a:lnTo>
                  <a:pt x="0" y="0"/>
                </a:lnTo>
                <a:lnTo>
                  <a:pt x="0" y="3522642"/>
                </a:lnTo>
                <a:lnTo>
                  <a:pt x="6304504" y="3522642"/>
                </a:lnTo>
                <a:lnTo>
                  <a:pt x="6304504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905000" y="849743"/>
            <a:ext cx="12839368" cy="9105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139"/>
              </a:lnSpc>
              <a:spcBef>
                <a:spcPct val="0"/>
              </a:spcBef>
            </a:pPr>
            <a:r>
              <a:rPr lang="en-US" sz="66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Data</a:t>
            </a:r>
            <a:r>
              <a:rPr lang="en-US" sz="66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set Overview &amp; Key Insights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612106" y="2565274"/>
            <a:ext cx="9640801" cy="4979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5"/>
              </a:lnSpc>
            </a:pPr>
            <a:r>
              <a:rPr lang="en-US" sz="2567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Dataset Structure</a:t>
            </a:r>
          </a:p>
          <a:p>
            <a:pPr marL="554421" lvl="1" indent="-277211" algn="just">
              <a:lnSpc>
                <a:spcPts val="3595"/>
              </a:lnSpc>
              <a:buFont typeface="Arial"/>
              <a:buChar char="•"/>
            </a:pPr>
            <a:r>
              <a:rPr lang="en-US" sz="2567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Text-based movie and TV show reviews</a:t>
            </a:r>
          </a:p>
          <a:p>
            <a:pPr marL="554421" lvl="1" indent="-277211" algn="just">
              <a:lnSpc>
                <a:spcPts val="3595"/>
              </a:lnSpc>
              <a:buFont typeface="Arial"/>
              <a:buChar char="•"/>
            </a:pPr>
            <a:r>
              <a:rPr lang="en-US" sz="2567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Unstructured natural language data</a:t>
            </a:r>
          </a:p>
          <a:p>
            <a:pPr algn="just">
              <a:lnSpc>
                <a:spcPts val="3595"/>
              </a:lnSpc>
            </a:pPr>
            <a:r>
              <a:rPr lang="en-US" sz="2567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Dataset Size</a:t>
            </a:r>
          </a:p>
          <a:p>
            <a:pPr marL="554421" lvl="1" indent="-277211" algn="just">
              <a:lnSpc>
                <a:spcPts val="3595"/>
              </a:lnSpc>
              <a:buFont typeface="Arial"/>
              <a:buChar char="•"/>
            </a:pPr>
            <a:r>
              <a:rPr lang="en-US" sz="2567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Thousands of user-generated reviews</a:t>
            </a:r>
          </a:p>
          <a:p>
            <a:pPr algn="just">
              <a:lnSpc>
                <a:spcPts val="3595"/>
              </a:lnSpc>
            </a:pPr>
            <a:r>
              <a:rPr lang="en-US" sz="2567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Reason for Choosing This Dataset</a:t>
            </a:r>
          </a:p>
          <a:p>
            <a:pPr marL="554421" lvl="1" indent="-277211" algn="just">
              <a:lnSpc>
                <a:spcPts val="3595"/>
              </a:lnSpc>
              <a:buFont typeface="Arial"/>
              <a:buChar char="•"/>
            </a:pPr>
            <a:r>
              <a:rPr lang="en-US" sz="2567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Real-world informal and emotional language</a:t>
            </a:r>
          </a:p>
          <a:p>
            <a:pPr marL="554421" lvl="1" indent="-277211" algn="just">
              <a:lnSpc>
                <a:spcPts val="3595"/>
              </a:lnSpc>
              <a:buFont typeface="Arial"/>
              <a:buChar char="•"/>
            </a:pPr>
            <a:r>
              <a:rPr lang="en-US" sz="2567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Ideal for sentiment analysis, topic modeling, and summarization</a:t>
            </a:r>
          </a:p>
          <a:p>
            <a:pPr marL="554421" lvl="1" indent="-277211" algn="just">
              <a:lnSpc>
                <a:spcPts val="3595"/>
              </a:lnSpc>
              <a:buFont typeface="Arial"/>
              <a:buChar char="•"/>
            </a:pPr>
            <a:r>
              <a:rPr lang="en-US" sz="2567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Represents diverse opinions and storytelling styles</a:t>
            </a:r>
          </a:p>
          <a:p>
            <a:pPr algn="just">
              <a:lnSpc>
                <a:spcPts val="3595"/>
              </a:lnSpc>
            </a:pPr>
            <a:endParaRPr lang="en-US" sz="2567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grpSp>
        <p:nvGrpSpPr>
          <p:cNvPr id="10" name="Group 10"/>
          <p:cNvGrpSpPr/>
          <p:nvPr/>
        </p:nvGrpSpPr>
        <p:grpSpPr>
          <a:xfrm rot="-5400000">
            <a:off x="14639155" y="8495760"/>
            <a:ext cx="686516" cy="705894"/>
            <a:chOff x="0" y="0"/>
            <a:chExt cx="196825" cy="2023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6825" cy="202381"/>
            </a:xfrm>
            <a:custGeom>
              <a:avLst/>
              <a:gdLst/>
              <a:ahLst/>
              <a:cxnLst/>
              <a:rect l="l" t="t" r="r" b="b"/>
              <a:pathLst>
                <a:path w="196825" h="202381">
                  <a:moveTo>
                    <a:pt x="0" y="0"/>
                  </a:moveTo>
                  <a:lnTo>
                    <a:pt x="196825" y="0"/>
                  </a:lnTo>
                  <a:lnTo>
                    <a:pt x="196825" y="202381"/>
                  </a:lnTo>
                  <a:lnTo>
                    <a:pt x="0" y="20238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96825" cy="250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5400000">
            <a:off x="15685383" y="8853781"/>
            <a:ext cx="284953" cy="274803"/>
            <a:chOff x="0" y="0"/>
            <a:chExt cx="81697" cy="7878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15298623" y="8286500"/>
            <a:ext cx="284953" cy="274803"/>
            <a:chOff x="0" y="0"/>
            <a:chExt cx="81697" cy="7878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999065" y="2231200"/>
            <a:ext cx="9400960" cy="5972979"/>
            <a:chOff x="0" y="0"/>
            <a:chExt cx="2621899" cy="203640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21899" cy="2036407"/>
            </a:xfrm>
            <a:custGeom>
              <a:avLst/>
              <a:gdLst/>
              <a:ahLst/>
              <a:cxnLst/>
              <a:rect l="l" t="t" r="r" b="b"/>
              <a:pathLst>
                <a:path w="2621899" h="2036407">
                  <a:moveTo>
                    <a:pt x="0" y="0"/>
                  </a:moveTo>
                  <a:lnTo>
                    <a:pt x="2621899" y="0"/>
                  </a:lnTo>
                  <a:lnTo>
                    <a:pt x="2621899" y="2036407"/>
                  </a:lnTo>
                  <a:lnTo>
                    <a:pt x="0" y="2036407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2621899" cy="20840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03580" y="647700"/>
            <a:ext cx="9337629" cy="961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39"/>
              </a:lnSpc>
              <a:spcBef>
                <a:spcPct val="0"/>
              </a:spcBef>
            </a:pPr>
            <a:r>
              <a:rPr lang="en-US" sz="88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Met</a:t>
            </a:r>
            <a:r>
              <a:rPr lang="en-US" sz="88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hodology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28629" y="2404508"/>
            <a:ext cx="7862906" cy="4051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Overall NLP Pipeline: </a:t>
            </a:r>
          </a:p>
          <a:p>
            <a:pPr algn="just">
              <a:lnSpc>
                <a:spcPts val="2940"/>
              </a:lnSpc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The project follows a structured workflow:</a:t>
            </a:r>
          </a:p>
          <a:p>
            <a:pPr marL="453390" lvl="1" indent="-226695" algn="just">
              <a:lnSpc>
                <a:spcPts val="2940"/>
              </a:lnSpc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Data Preprocessing</a:t>
            </a:r>
          </a:p>
          <a:p>
            <a:pPr marL="453390" lvl="1" indent="-226695" algn="just">
              <a:lnSpc>
                <a:spcPts val="2940"/>
              </a:lnSpc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Feature Extraction</a:t>
            </a:r>
          </a:p>
          <a:p>
            <a:pPr marL="453390" lvl="1" indent="-226695" algn="just">
              <a:lnSpc>
                <a:spcPts val="2940"/>
              </a:lnSpc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Topic Modeling</a:t>
            </a:r>
          </a:p>
          <a:p>
            <a:pPr marL="453390" lvl="1" indent="-226695" algn="just">
              <a:lnSpc>
                <a:spcPts val="2940"/>
              </a:lnSpc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Sentiment Analysis</a:t>
            </a:r>
          </a:p>
          <a:p>
            <a:pPr marL="453390" lvl="1" indent="-226695" algn="just">
              <a:lnSpc>
                <a:spcPts val="2940"/>
              </a:lnSpc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Summarization</a:t>
            </a:r>
          </a:p>
          <a:p>
            <a:pPr marL="453390" lvl="1" indent="-226695" algn="just">
              <a:lnSpc>
                <a:spcPts val="2940"/>
              </a:lnSpc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Visualization</a:t>
            </a:r>
          </a:p>
          <a:p>
            <a:pPr marL="453390" lvl="1" indent="-226695" algn="just">
              <a:lnSpc>
                <a:spcPts val="2940"/>
              </a:lnSpc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Decision Making</a:t>
            </a:r>
          </a:p>
          <a:p>
            <a:pPr marL="453390" lvl="1" indent="-226695" algn="just">
              <a:lnSpc>
                <a:spcPts val="2940"/>
              </a:lnSpc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User Interface Deployment</a:t>
            </a:r>
          </a:p>
          <a:p>
            <a:pPr algn="just">
              <a:lnSpc>
                <a:spcPts val="2940"/>
              </a:lnSpc>
            </a:pPr>
            <a:endParaRPr lang="en-US" sz="2100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9" name="Freeform 9"/>
          <p:cNvSpPr/>
          <p:nvPr/>
        </p:nvSpPr>
        <p:spPr>
          <a:xfrm rot="-10800000">
            <a:off x="12322725" y="0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0" y="0"/>
                </a:moveTo>
                <a:lnTo>
                  <a:pt x="6304504" y="0"/>
                </a:lnTo>
                <a:lnTo>
                  <a:pt x="6304504" y="3522642"/>
                </a:lnTo>
                <a:lnTo>
                  <a:pt x="0" y="3522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 rot="-5400000">
            <a:off x="197543" y="7565870"/>
            <a:ext cx="686516" cy="705894"/>
            <a:chOff x="0" y="0"/>
            <a:chExt cx="196825" cy="2023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6825" cy="202381"/>
            </a:xfrm>
            <a:custGeom>
              <a:avLst/>
              <a:gdLst/>
              <a:ahLst/>
              <a:cxnLst/>
              <a:rect l="l" t="t" r="r" b="b"/>
              <a:pathLst>
                <a:path w="196825" h="202381">
                  <a:moveTo>
                    <a:pt x="0" y="0"/>
                  </a:moveTo>
                  <a:lnTo>
                    <a:pt x="196825" y="0"/>
                  </a:lnTo>
                  <a:lnTo>
                    <a:pt x="196825" y="202381"/>
                  </a:lnTo>
                  <a:lnTo>
                    <a:pt x="0" y="20238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96825" cy="250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5400000">
            <a:off x="1141843" y="6783554"/>
            <a:ext cx="575234" cy="520425"/>
            <a:chOff x="0" y="0"/>
            <a:chExt cx="164921" cy="14920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4921" cy="149207"/>
            </a:xfrm>
            <a:custGeom>
              <a:avLst/>
              <a:gdLst/>
              <a:ahLst/>
              <a:cxnLst/>
              <a:rect l="l" t="t" r="r" b="b"/>
              <a:pathLst>
                <a:path w="164921" h="149207">
                  <a:moveTo>
                    <a:pt x="0" y="0"/>
                  </a:moveTo>
                  <a:lnTo>
                    <a:pt x="164921" y="0"/>
                  </a:lnTo>
                  <a:lnTo>
                    <a:pt x="164921" y="149207"/>
                  </a:lnTo>
                  <a:lnTo>
                    <a:pt x="0" y="149207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64921" cy="1968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1589668" y="8131657"/>
            <a:ext cx="284953" cy="274803"/>
            <a:chOff x="0" y="0"/>
            <a:chExt cx="81697" cy="7878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11177110" y="5106323"/>
            <a:ext cx="284953" cy="274803"/>
            <a:chOff x="0" y="0"/>
            <a:chExt cx="81697" cy="7878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 rot="-5400000">
            <a:off x="11686818" y="5729201"/>
            <a:ext cx="284953" cy="274803"/>
            <a:chOff x="0" y="0"/>
            <a:chExt cx="81697" cy="7878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7805919" y="686804"/>
            <a:ext cx="8922884" cy="9392221"/>
            <a:chOff x="0" y="0"/>
            <a:chExt cx="2350060" cy="247367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50060" cy="2473671"/>
            </a:xfrm>
            <a:custGeom>
              <a:avLst/>
              <a:gdLst/>
              <a:ahLst/>
              <a:cxnLst/>
              <a:rect l="l" t="t" r="r" b="b"/>
              <a:pathLst>
                <a:path w="2350060" h="2473671">
                  <a:moveTo>
                    <a:pt x="0" y="0"/>
                  </a:moveTo>
                  <a:lnTo>
                    <a:pt x="2350060" y="0"/>
                  </a:lnTo>
                  <a:lnTo>
                    <a:pt x="2350060" y="2473671"/>
                  </a:lnTo>
                  <a:lnTo>
                    <a:pt x="0" y="2473671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350060" cy="2521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1035779" y="7073027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0" y="0"/>
                </a:moveTo>
                <a:lnTo>
                  <a:pt x="6304504" y="0"/>
                </a:lnTo>
                <a:lnTo>
                  <a:pt x="6304504" y="3522642"/>
                </a:lnTo>
                <a:lnTo>
                  <a:pt x="0" y="3522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 rot="-5400000">
            <a:off x="16721788" y="7136129"/>
            <a:ext cx="544528" cy="530497"/>
            <a:chOff x="0" y="0"/>
            <a:chExt cx="156117" cy="15209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6117" cy="152094"/>
            </a:xfrm>
            <a:custGeom>
              <a:avLst/>
              <a:gdLst/>
              <a:ahLst/>
              <a:cxnLst/>
              <a:rect l="l" t="t" r="r" b="b"/>
              <a:pathLst>
                <a:path w="156117" h="152094">
                  <a:moveTo>
                    <a:pt x="0" y="0"/>
                  </a:moveTo>
                  <a:lnTo>
                    <a:pt x="156117" y="0"/>
                  </a:lnTo>
                  <a:lnTo>
                    <a:pt x="156117" y="152094"/>
                  </a:lnTo>
                  <a:lnTo>
                    <a:pt x="0" y="152094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56117" cy="1997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5400000">
            <a:off x="17429611" y="7877361"/>
            <a:ext cx="427597" cy="438623"/>
            <a:chOff x="0" y="0"/>
            <a:chExt cx="122593" cy="12575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2593" cy="125754"/>
            </a:xfrm>
            <a:custGeom>
              <a:avLst/>
              <a:gdLst/>
              <a:ahLst/>
              <a:cxnLst/>
              <a:rect l="l" t="t" r="r" b="b"/>
              <a:pathLst>
                <a:path w="122593" h="125754">
                  <a:moveTo>
                    <a:pt x="0" y="0"/>
                  </a:moveTo>
                  <a:lnTo>
                    <a:pt x="122593" y="0"/>
                  </a:lnTo>
                  <a:lnTo>
                    <a:pt x="122593" y="125754"/>
                  </a:lnTo>
                  <a:lnTo>
                    <a:pt x="0" y="125754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122593" cy="1733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5400000">
            <a:off x="16419142" y="8311975"/>
            <a:ext cx="311166" cy="308157"/>
            <a:chOff x="0" y="0"/>
            <a:chExt cx="89212" cy="8834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9212" cy="88349"/>
            </a:xfrm>
            <a:custGeom>
              <a:avLst/>
              <a:gdLst/>
              <a:ahLst/>
              <a:cxnLst/>
              <a:rect l="l" t="t" r="r" b="b"/>
              <a:pathLst>
                <a:path w="89212" h="88349">
                  <a:moveTo>
                    <a:pt x="0" y="0"/>
                  </a:moveTo>
                  <a:lnTo>
                    <a:pt x="89212" y="0"/>
                  </a:lnTo>
                  <a:lnTo>
                    <a:pt x="89212" y="88349"/>
                  </a:lnTo>
                  <a:lnTo>
                    <a:pt x="0" y="88349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9212" cy="135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5400000">
            <a:off x="16838468" y="7942593"/>
            <a:ext cx="311166" cy="308157"/>
            <a:chOff x="0" y="0"/>
            <a:chExt cx="89212" cy="8834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9212" cy="88349"/>
            </a:xfrm>
            <a:custGeom>
              <a:avLst/>
              <a:gdLst/>
              <a:ahLst/>
              <a:cxnLst/>
              <a:rect l="l" t="t" r="r" b="b"/>
              <a:pathLst>
                <a:path w="89212" h="88349">
                  <a:moveTo>
                    <a:pt x="0" y="0"/>
                  </a:moveTo>
                  <a:lnTo>
                    <a:pt x="89212" y="0"/>
                  </a:lnTo>
                  <a:lnTo>
                    <a:pt x="89212" y="88349"/>
                  </a:lnTo>
                  <a:lnTo>
                    <a:pt x="0" y="88349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89212" cy="135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7959997" y="1000317"/>
            <a:ext cx="9187057" cy="961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39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Da</a:t>
            </a:r>
            <a:r>
              <a:rPr lang="en-US" sz="80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ta Preprocessing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071167" y="2456266"/>
            <a:ext cx="8922884" cy="50323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265"/>
              </a:lnSpc>
            </a:pPr>
            <a:endParaRPr dirty="0"/>
          </a:p>
          <a:p>
            <a:pPr algn="just">
              <a:lnSpc>
                <a:spcPts val="3265"/>
              </a:lnSpc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Steps Performed</a:t>
            </a:r>
          </a:p>
          <a:p>
            <a:pPr marL="503648" lvl="1" indent="-251824" algn="just">
              <a:lnSpc>
                <a:spcPts val="3265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Removal of HTML tags and special characters</a:t>
            </a:r>
          </a:p>
          <a:p>
            <a:pPr marL="503648" lvl="1" indent="-251824" algn="just">
              <a:lnSpc>
                <a:spcPts val="3265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Conversion to lowercase for normalization</a:t>
            </a:r>
          </a:p>
          <a:p>
            <a:pPr marL="503648" lvl="1" indent="-251824" algn="just">
              <a:lnSpc>
                <a:spcPts val="3265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Tokenization of text</a:t>
            </a:r>
          </a:p>
          <a:p>
            <a:pPr marL="503648" lvl="1" indent="-251824" algn="just">
              <a:lnSpc>
                <a:spcPts val="3265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Stopword</a:t>
            </a: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removal to reduce noise</a:t>
            </a:r>
          </a:p>
          <a:p>
            <a:pPr marL="503648" lvl="1" indent="-251824" algn="just">
              <a:lnSpc>
                <a:spcPts val="3265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Lemmatization to convert words to base form</a:t>
            </a:r>
          </a:p>
          <a:p>
            <a:pPr algn="just">
              <a:lnSpc>
                <a:spcPts val="3265"/>
              </a:lnSpc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Why It Matters</a:t>
            </a:r>
          </a:p>
          <a:p>
            <a:pPr marL="503648" lvl="1" indent="-251824" algn="just">
              <a:lnSpc>
                <a:spcPts val="3265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Improves model performance</a:t>
            </a:r>
          </a:p>
          <a:p>
            <a:pPr marL="503648" lvl="1" indent="-251824" algn="just">
              <a:lnSpc>
                <a:spcPts val="3265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Reduces vocabulary size</a:t>
            </a:r>
          </a:p>
          <a:p>
            <a:pPr marL="503648" lvl="1" indent="-251824" algn="just">
              <a:lnSpc>
                <a:spcPts val="3265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Ensures consistency across inputs</a:t>
            </a:r>
          </a:p>
          <a:p>
            <a:pPr algn="just">
              <a:lnSpc>
                <a:spcPts val="3265"/>
              </a:lnSpc>
            </a:pPr>
            <a:endParaRPr lang="en-US" sz="2332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074616" y="1564646"/>
            <a:ext cx="10840703" cy="7157708"/>
            <a:chOff x="0" y="0"/>
            <a:chExt cx="2361725" cy="22430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61725" cy="2243026"/>
            </a:xfrm>
            <a:custGeom>
              <a:avLst/>
              <a:gdLst/>
              <a:ahLst/>
              <a:cxnLst/>
              <a:rect l="l" t="t" r="r" b="b"/>
              <a:pathLst>
                <a:path w="2361725" h="2243026">
                  <a:moveTo>
                    <a:pt x="0" y="0"/>
                  </a:moveTo>
                  <a:lnTo>
                    <a:pt x="2361725" y="0"/>
                  </a:lnTo>
                  <a:lnTo>
                    <a:pt x="2361725" y="2243026"/>
                  </a:lnTo>
                  <a:lnTo>
                    <a:pt x="0" y="2243026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361725" cy="22906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47800" y="507454"/>
            <a:ext cx="7614460" cy="91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39"/>
              </a:lnSpc>
              <a:spcBef>
                <a:spcPct val="0"/>
              </a:spcBef>
            </a:pPr>
            <a:r>
              <a:rPr lang="en-US" sz="66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Feat</a:t>
            </a:r>
            <a:r>
              <a:rPr lang="en-US" sz="66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ure Extraction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84023" y="2835920"/>
            <a:ext cx="7864202" cy="5455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67"/>
              </a:lnSpc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Feature Extraction</a:t>
            </a:r>
          </a:p>
          <a:p>
            <a:pPr algn="just">
              <a:lnSpc>
                <a:spcPts val="3267"/>
              </a:lnSpc>
            </a:pPr>
            <a:r>
              <a:rPr lang="en-US" sz="2334" b="1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TF-IDF Vectorization</a:t>
            </a:r>
          </a:p>
          <a:p>
            <a:pPr marL="503957" lvl="1" indent="-251979" algn="just">
              <a:lnSpc>
                <a:spcPts val="3267"/>
              </a:lnSpc>
              <a:buFont typeface="Arial"/>
              <a:buChar char="•"/>
            </a:pPr>
            <a:r>
              <a:rPr lang="en-US" sz="233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Converts textual data into numerical features</a:t>
            </a:r>
          </a:p>
          <a:p>
            <a:pPr marL="503957" lvl="1" indent="-251979" algn="just">
              <a:lnSpc>
                <a:spcPts val="3267"/>
              </a:lnSpc>
              <a:buFont typeface="Arial"/>
              <a:buChar char="•"/>
            </a:pPr>
            <a:r>
              <a:rPr lang="en-US" sz="233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Assigns importance based on term frequency and relevance</a:t>
            </a:r>
          </a:p>
          <a:p>
            <a:pPr marL="503957" lvl="1" indent="-251979" algn="just">
              <a:lnSpc>
                <a:spcPts val="3267"/>
              </a:lnSpc>
              <a:buFont typeface="Arial"/>
              <a:buChar char="•"/>
            </a:pPr>
            <a:r>
              <a:rPr lang="en-US" sz="233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Serves as input for topic modeling and summarization</a:t>
            </a:r>
          </a:p>
          <a:p>
            <a:pPr marL="251978" lvl="1" algn="just">
              <a:lnSpc>
                <a:spcPts val="3267"/>
              </a:lnSpc>
            </a:pPr>
            <a:endParaRPr lang="en-US" sz="2334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algn="just">
              <a:lnSpc>
                <a:spcPts val="3267"/>
              </a:lnSpc>
            </a:pPr>
            <a:r>
              <a:rPr lang="en-US" sz="2334" b="1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Benefits</a:t>
            </a:r>
          </a:p>
          <a:p>
            <a:pPr marL="503957" lvl="1" indent="-251979" algn="just">
              <a:lnSpc>
                <a:spcPts val="3267"/>
              </a:lnSpc>
              <a:buFont typeface="Arial"/>
              <a:buChar char="•"/>
            </a:pPr>
            <a:r>
              <a:rPr lang="en-US" sz="233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Highlights meaningful keywords</a:t>
            </a:r>
          </a:p>
          <a:p>
            <a:pPr marL="503957" lvl="1" indent="-251979" algn="just">
              <a:lnSpc>
                <a:spcPts val="3267"/>
              </a:lnSpc>
              <a:buFont typeface="Arial"/>
              <a:buChar char="•"/>
            </a:pPr>
            <a:r>
              <a:rPr lang="en-US" sz="2334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Reduces the impact of common but less informative words</a:t>
            </a:r>
          </a:p>
          <a:p>
            <a:pPr algn="just">
              <a:lnSpc>
                <a:spcPts val="3267"/>
              </a:lnSpc>
            </a:pPr>
            <a:endParaRPr lang="en-US" sz="2334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9" name="Freeform 9"/>
          <p:cNvSpPr/>
          <p:nvPr/>
        </p:nvSpPr>
        <p:spPr>
          <a:xfrm rot="-10800000">
            <a:off x="12573026" y="-639096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0" y="0"/>
                </a:moveTo>
                <a:lnTo>
                  <a:pt x="6304504" y="0"/>
                </a:lnTo>
                <a:lnTo>
                  <a:pt x="6304504" y="3522641"/>
                </a:lnTo>
                <a:lnTo>
                  <a:pt x="0" y="35226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 rot="-10800000">
            <a:off x="12720661" y="7291055"/>
            <a:ext cx="544528" cy="530497"/>
            <a:chOff x="0" y="0"/>
            <a:chExt cx="156117" cy="15209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6117" cy="152094"/>
            </a:xfrm>
            <a:custGeom>
              <a:avLst/>
              <a:gdLst/>
              <a:ahLst/>
              <a:cxnLst/>
              <a:rect l="l" t="t" r="r" b="b"/>
              <a:pathLst>
                <a:path w="156117" h="152094">
                  <a:moveTo>
                    <a:pt x="0" y="0"/>
                  </a:moveTo>
                  <a:lnTo>
                    <a:pt x="156117" y="0"/>
                  </a:lnTo>
                  <a:lnTo>
                    <a:pt x="156117" y="152094"/>
                  </a:lnTo>
                  <a:lnTo>
                    <a:pt x="0" y="152094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56117" cy="1997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10800000">
            <a:off x="11903438" y="7845588"/>
            <a:ext cx="427597" cy="438623"/>
            <a:chOff x="0" y="0"/>
            <a:chExt cx="122593" cy="12575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2593" cy="125754"/>
            </a:xfrm>
            <a:custGeom>
              <a:avLst/>
              <a:gdLst/>
              <a:ahLst/>
              <a:cxnLst/>
              <a:rect l="l" t="t" r="r" b="b"/>
              <a:pathLst>
                <a:path w="122593" h="125754">
                  <a:moveTo>
                    <a:pt x="0" y="0"/>
                  </a:moveTo>
                  <a:lnTo>
                    <a:pt x="122593" y="0"/>
                  </a:lnTo>
                  <a:lnTo>
                    <a:pt x="122593" y="125754"/>
                  </a:lnTo>
                  <a:lnTo>
                    <a:pt x="0" y="125754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22593" cy="1733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10800000">
            <a:off x="12331035" y="8396637"/>
            <a:ext cx="311166" cy="308157"/>
            <a:chOff x="0" y="0"/>
            <a:chExt cx="89212" cy="8834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9212" cy="88349"/>
            </a:xfrm>
            <a:custGeom>
              <a:avLst/>
              <a:gdLst/>
              <a:ahLst/>
              <a:cxnLst/>
              <a:rect l="l" t="t" r="r" b="b"/>
              <a:pathLst>
                <a:path w="89212" h="88349">
                  <a:moveTo>
                    <a:pt x="0" y="0"/>
                  </a:moveTo>
                  <a:lnTo>
                    <a:pt x="89212" y="0"/>
                  </a:lnTo>
                  <a:lnTo>
                    <a:pt x="89212" y="88349"/>
                  </a:lnTo>
                  <a:lnTo>
                    <a:pt x="0" y="88349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9212" cy="135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10800000">
            <a:off x="11851510" y="8412412"/>
            <a:ext cx="311166" cy="308157"/>
            <a:chOff x="0" y="0"/>
            <a:chExt cx="89212" cy="8834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9212" cy="88349"/>
            </a:xfrm>
            <a:custGeom>
              <a:avLst/>
              <a:gdLst/>
              <a:ahLst/>
              <a:cxnLst/>
              <a:rect l="l" t="t" r="r" b="b"/>
              <a:pathLst>
                <a:path w="89212" h="88349">
                  <a:moveTo>
                    <a:pt x="0" y="0"/>
                  </a:moveTo>
                  <a:lnTo>
                    <a:pt x="89212" y="0"/>
                  </a:lnTo>
                  <a:lnTo>
                    <a:pt x="89212" y="88349"/>
                  </a:lnTo>
                  <a:lnTo>
                    <a:pt x="0" y="88349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89212" cy="135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2294347" y="1490163"/>
            <a:ext cx="14072967" cy="8553971"/>
            <a:chOff x="0" y="0"/>
            <a:chExt cx="3706461" cy="22528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06461" cy="2252898"/>
            </a:xfrm>
            <a:custGeom>
              <a:avLst/>
              <a:gdLst/>
              <a:ahLst/>
              <a:cxnLst/>
              <a:rect l="l" t="t" r="r" b="b"/>
              <a:pathLst>
                <a:path w="3706461" h="2252898">
                  <a:moveTo>
                    <a:pt x="0" y="0"/>
                  </a:moveTo>
                  <a:lnTo>
                    <a:pt x="3706461" y="0"/>
                  </a:lnTo>
                  <a:lnTo>
                    <a:pt x="3706461" y="2252898"/>
                  </a:lnTo>
                  <a:lnTo>
                    <a:pt x="0" y="2252898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706461" cy="2300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097141" y="1802479"/>
            <a:ext cx="12896511" cy="1333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171"/>
              </a:lnSpc>
              <a:spcBef>
                <a:spcPct val="0"/>
              </a:spcBef>
            </a:pPr>
            <a:r>
              <a:rPr lang="en-US" sz="48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M</a:t>
            </a:r>
            <a:r>
              <a:rPr lang="en-US" sz="48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odel Architecture – Sentiment Analysis &amp; Summarization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543107" y="3339309"/>
            <a:ext cx="9867555" cy="6099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62"/>
              </a:lnSpc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Sentiment Analysis</a:t>
            </a:r>
          </a:p>
          <a:p>
            <a:pPr marL="611107" lvl="1" indent="-305553" algn="just">
              <a:lnSpc>
                <a:spcPts val="3962"/>
              </a:lnSpc>
              <a:buFont typeface="Arial"/>
              <a:buChar char="•"/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VADER Sentiment Analyzer</a:t>
            </a:r>
          </a:p>
          <a:p>
            <a:pPr marL="611107" lvl="1" indent="-305553" algn="just">
              <a:lnSpc>
                <a:spcPts val="3962"/>
              </a:lnSpc>
              <a:buFont typeface="Arial"/>
              <a:buChar char="•"/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Lexicon-based and rule-driven approach</a:t>
            </a:r>
          </a:p>
          <a:p>
            <a:pPr marL="611107" lvl="1" indent="-305553" algn="just">
              <a:lnSpc>
                <a:spcPts val="3962"/>
              </a:lnSpc>
              <a:buFont typeface="Arial"/>
              <a:buChar char="•"/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Classifies reviews as Positive, Negative, or Neutral</a:t>
            </a:r>
          </a:p>
          <a:p>
            <a:pPr algn="just">
              <a:lnSpc>
                <a:spcPts val="3962"/>
              </a:lnSpc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Summarization</a:t>
            </a:r>
          </a:p>
          <a:p>
            <a:pPr marL="611107" lvl="1" indent="-305553" algn="just">
              <a:lnSpc>
                <a:spcPts val="3962"/>
              </a:lnSpc>
              <a:buFont typeface="Arial"/>
              <a:buChar char="•"/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Extractive summarization using TF-IDF</a:t>
            </a:r>
          </a:p>
          <a:p>
            <a:pPr marL="611107" lvl="1" indent="-305553" algn="just">
              <a:lnSpc>
                <a:spcPts val="3962"/>
              </a:lnSpc>
              <a:buFont typeface="Arial"/>
              <a:buChar char="•"/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Selects the most informative sentences</a:t>
            </a:r>
          </a:p>
          <a:p>
            <a:pPr marL="611107" lvl="1" indent="-305553" algn="just">
              <a:lnSpc>
                <a:spcPts val="3962"/>
              </a:lnSpc>
              <a:buFont typeface="Arial"/>
              <a:buChar char="•"/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Generates concise review summaries</a:t>
            </a:r>
          </a:p>
          <a:p>
            <a:pPr algn="just">
              <a:lnSpc>
                <a:spcPts val="3962"/>
              </a:lnSpc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Purpose</a:t>
            </a:r>
          </a:p>
          <a:p>
            <a:pPr marL="611107" lvl="1" indent="-305553" algn="just">
              <a:lnSpc>
                <a:spcPts val="3962"/>
              </a:lnSpc>
              <a:buFont typeface="Arial"/>
              <a:buChar char="•"/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Captures overall user opinion</a:t>
            </a:r>
          </a:p>
          <a:p>
            <a:pPr marL="611107" lvl="1" indent="-305553" algn="just">
              <a:lnSpc>
                <a:spcPts val="3962"/>
              </a:lnSpc>
              <a:buFont typeface="Arial"/>
              <a:buChar char="•"/>
            </a:pPr>
            <a:r>
              <a:rPr lang="en-US" sz="28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Highlights key information from long reviews</a:t>
            </a:r>
          </a:p>
          <a:p>
            <a:pPr algn="just">
              <a:lnSpc>
                <a:spcPts val="3962"/>
              </a:lnSpc>
            </a:pPr>
            <a:endParaRPr lang="en-US" sz="2800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5619993" y="2805531"/>
            <a:ext cx="747321" cy="768415"/>
            <a:chOff x="0" y="0"/>
            <a:chExt cx="196825" cy="20238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6825" cy="202381"/>
            </a:xfrm>
            <a:custGeom>
              <a:avLst/>
              <a:gdLst/>
              <a:ahLst/>
              <a:cxnLst/>
              <a:rect l="l" t="t" r="r" b="b"/>
              <a:pathLst>
                <a:path w="196825" h="202381">
                  <a:moveTo>
                    <a:pt x="0" y="0"/>
                  </a:moveTo>
                  <a:lnTo>
                    <a:pt x="196825" y="0"/>
                  </a:lnTo>
                  <a:lnTo>
                    <a:pt x="196825" y="202381"/>
                  </a:lnTo>
                  <a:lnTo>
                    <a:pt x="0" y="20238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96825" cy="250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633117" y="3873847"/>
            <a:ext cx="626183" cy="566519"/>
            <a:chOff x="0" y="0"/>
            <a:chExt cx="164921" cy="14920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64921" cy="149207"/>
            </a:xfrm>
            <a:custGeom>
              <a:avLst/>
              <a:gdLst/>
              <a:ahLst/>
              <a:cxnLst/>
              <a:rect l="l" t="t" r="r" b="b"/>
              <a:pathLst>
                <a:path w="164921" h="149207">
                  <a:moveTo>
                    <a:pt x="0" y="0"/>
                  </a:moveTo>
                  <a:lnTo>
                    <a:pt x="164921" y="0"/>
                  </a:lnTo>
                  <a:lnTo>
                    <a:pt x="164921" y="149207"/>
                  </a:lnTo>
                  <a:lnTo>
                    <a:pt x="0" y="149207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64921" cy="1968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386233" y="4128597"/>
            <a:ext cx="310192" cy="299142"/>
            <a:chOff x="0" y="0"/>
            <a:chExt cx="81697" cy="787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689900" y="2264816"/>
            <a:ext cx="310192" cy="299142"/>
            <a:chOff x="0" y="0"/>
            <a:chExt cx="81697" cy="7878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2139251" y="3040167"/>
            <a:ext cx="310192" cy="299142"/>
            <a:chOff x="0" y="0"/>
            <a:chExt cx="81697" cy="787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183796" y="2890596"/>
            <a:ext cx="310192" cy="299142"/>
            <a:chOff x="0" y="0"/>
            <a:chExt cx="81697" cy="78786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 flipH="1">
            <a:off x="12233981" y="7084097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6304504" y="0"/>
                </a:moveTo>
                <a:lnTo>
                  <a:pt x="0" y="0"/>
                </a:lnTo>
                <a:lnTo>
                  <a:pt x="0" y="3522641"/>
                </a:lnTo>
                <a:lnTo>
                  <a:pt x="6304504" y="3522641"/>
                </a:lnTo>
                <a:lnTo>
                  <a:pt x="6304504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2449442" y="1538743"/>
            <a:ext cx="13699307" cy="7306675"/>
            <a:chOff x="0" y="0"/>
            <a:chExt cx="3608048" cy="19243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08048" cy="1924392"/>
            </a:xfrm>
            <a:custGeom>
              <a:avLst/>
              <a:gdLst/>
              <a:ahLst/>
              <a:cxnLst/>
              <a:rect l="l" t="t" r="r" b="b"/>
              <a:pathLst>
                <a:path w="3608048" h="1924392">
                  <a:moveTo>
                    <a:pt x="0" y="0"/>
                  </a:moveTo>
                  <a:lnTo>
                    <a:pt x="3608048" y="0"/>
                  </a:lnTo>
                  <a:lnTo>
                    <a:pt x="3608048" y="1924392"/>
                  </a:lnTo>
                  <a:lnTo>
                    <a:pt x="0" y="1924392"/>
                  </a:lnTo>
                  <a:close/>
                </a:path>
              </a:pathLst>
            </a:custGeom>
            <a:solidFill>
              <a:srgbClr val="FFFFFF">
                <a:alpha val="1098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608048" cy="19720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296979" y="2328662"/>
            <a:ext cx="9821589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10"/>
              </a:lnSpc>
              <a:spcBef>
                <a:spcPct val="0"/>
              </a:spcBef>
            </a:pPr>
            <a:r>
              <a:rPr lang="en-US" sz="6600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M</a:t>
            </a:r>
            <a:r>
              <a:rPr lang="en-US" sz="6600" u="none" strike="noStrike" dirty="0">
                <a:solidFill>
                  <a:srgbClr val="FFFFFF"/>
                </a:solidFill>
                <a:latin typeface="Tenorite Display" panose="00000500000000000000" pitchFamily="2" charset="0"/>
                <a:ea typeface="Architype Van Der Leck"/>
                <a:cs typeface="Architype Van Der Leck"/>
                <a:sym typeface="Architype Van Der Leck"/>
              </a:rPr>
              <a:t>odel Architecture – Summarization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296979" y="4771324"/>
            <a:ext cx="10358115" cy="222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Approach</a:t>
            </a:r>
          </a:p>
          <a:p>
            <a:pPr marL="453390" lvl="1" indent="-226695" algn="just">
              <a:lnSpc>
                <a:spcPts val="2940"/>
              </a:lnSpc>
              <a:buFont typeface="Arial"/>
              <a:buChar char="•"/>
            </a:pPr>
            <a:r>
              <a:rPr lang="en-US" sz="21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Extractive summarization using TF-IDF</a:t>
            </a:r>
          </a:p>
          <a:p>
            <a:pPr algn="just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Functionality</a:t>
            </a:r>
          </a:p>
          <a:p>
            <a:pPr marL="453390" lvl="1" indent="-226695" algn="just">
              <a:lnSpc>
                <a:spcPts val="2940"/>
              </a:lnSpc>
              <a:buFont typeface="Arial"/>
              <a:buChar char="•"/>
            </a:pPr>
            <a:r>
              <a:rPr lang="en-US" sz="21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Identifies and selects the most informative sentences</a:t>
            </a:r>
          </a:p>
          <a:p>
            <a:pPr marL="453390" lvl="1" indent="-226695" algn="just">
              <a:lnSpc>
                <a:spcPts val="2940"/>
              </a:lnSpc>
              <a:buFont typeface="Arial"/>
              <a:buChar char="•"/>
            </a:pPr>
            <a:r>
              <a:rPr lang="en-US" sz="2100" dirty="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Generates concise and meaningful summaries</a:t>
            </a:r>
          </a:p>
          <a:p>
            <a:pPr algn="just">
              <a:lnSpc>
                <a:spcPts val="2940"/>
              </a:lnSpc>
            </a:pPr>
            <a:endParaRPr lang="en-US" sz="2100" dirty="0">
              <a:solidFill>
                <a:srgbClr val="FFFF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5619993" y="2805531"/>
            <a:ext cx="747321" cy="768415"/>
            <a:chOff x="0" y="0"/>
            <a:chExt cx="196825" cy="20238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6825" cy="202381"/>
            </a:xfrm>
            <a:custGeom>
              <a:avLst/>
              <a:gdLst/>
              <a:ahLst/>
              <a:cxnLst/>
              <a:rect l="l" t="t" r="r" b="b"/>
              <a:pathLst>
                <a:path w="196825" h="202381">
                  <a:moveTo>
                    <a:pt x="0" y="0"/>
                  </a:moveTo>
                  <a:lnTo>
                    <a:pt x="196825" y="0"/>
                  </a:lnTo>
                  <a:lnTo>
                    <a:pt x="196825" y="202381"/>
                  </a:lnTo>
                  <a:lnTo>
                    <a:pt x="0" y="202381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96825" cy="250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633117" y="3873847"/>
            <a:ext cx="626183" cy="566519"/>
            <a:chOff x="0" y="0"/>
            <a:chExt cx="164921" cy="14920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64921" cy="149207"/>
            </a:xfrm>
            <a:custGeom>
              <a:avLst/>
              <a:gdLst/>
              <a:ahLst/>
              <a:cxnLst/>
              <a:rect l="l" t="t" r="r" b="b"/>
              <a:pathLst>
                <a:path w="164921" h="149207">
                  <a:moveTo>
                    <a:pt x="0" y="0"/>
                  </a:moveTo>
                  <a:lnTo>
                    <a:pt x="164921" y="0"/>
                  </a:lnTo>
                  <a:lnTo>
                    <a:pt x="164921" y="149207"/>
                  </a:lnTo>
                  <a:lnTo>
                    <a:pt x="0" y="149207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64921" cy="1968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5386233" y="4128597"/>
            <a:ext cx="310192" cy="299142"/>
            <a:chOff x="0" y="0"/>
            <a:chExt cx="81697" cy="787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689900" y="2264816"/>
            <a:ext cx="310192" cy="299142"/>
            <a:chOff x="0" y="0"/>
            <a:chExt cx="81697" cy="7878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788242" y="2850602"/>
            <a:ext cx="310192" cy="299142"/>
            <a:chOff x="0" y="0"/>
            <a:chExt cx="81697" cy="787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183796" y="2890596"/>
            <a:ext cx="310192" cy="299142"/>
            <a:chOff x="0" y="0"/>
            <a:chExt cx="81697" cy="78786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697" cy="78786"/>
            </a:xfrm>
            <a:custGeom>
              <a:avLst/>
              <a:gdLst/>
              <a:ahLst/>
              <a:cxnLst/>
              <a:rect l="l" t="t" r="r" b="b"/>
              <a:pathLst>
                <a:path w="81697" h="78786">
                  <a:moveTo>
                    <a:pt x="0" y="0"/>
                  </a:moveTo>
                  <a:lnTo>
                    <a:pt x="81697" y="0"/>
                  </a:lnTo>
                  <a:lnTo>
                    <a:pt x="81697" y="78786"/>
                  </a:lnTo>
                  <a:lnTo>
                    <a:pt x="0" y="78786"/>
                  </a:lnTo>
                  <a:close/>
                </a:path>
              </a:pathLst>
            </a:custGeom>
            <a:solidFill>
              <a:srgbClr val="0054C5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47625"/>
              <a:ext cx="81697" cy="1264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 flipH="1">
            <a:off x="12233981" y="7084097"/>
            <a:ext cx="6304504" cy="3522642"/>
          </a:xfrm>
          <a:custGeom>
            <a:avLst/>
            <a:gdLst/>
            <a:ahLst/>
            <a:cxnLst/>
            <a:rect l="l" t="t" r="r" b="b"/>
            <a:pathLst>
              <a:path w="6304504" h="3522642">
                <a:moveTo>
                  <a:pt x="6304504" y="0"/>
                </a:moveTo>
                <a:lnTo>
                  <a:pt x="0" y="0"/>
                </a:lnTo>
                <a:lnTo>
                  <a:pt x="0" y="3522641"/>
                </a:lnTo>
                <a:lnTo>
                  <a:pt x="6304504" y="3522641"/>
                </a:lnTo>
                <a:lnTo>
                  <a:pt x="6304504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935</TotalTime>
  <Words>524</Words>
  <Application>Microsoft Office PowerPoint</Application>
  <PresentationFormat>Custom</PresentationFormat>
  <Paragraphs>133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Tenorite Display</vt:lpstr>
      <vt:lpstr>Architype Van Der Leck</vt:lpstr>
      <vt:lpstr>Tomorrow</vt:lpstr>
      <vt:lpstr>Agency FB</vt:lpstr>
      <vt:lpstr>Century Gothic</vt:lpstr>
      <vt:lpstr>Arial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Blue and White Dynamic Technology Presentation</dc:title>
  <cp:lastModifiedBy>Chetna chaudhary</cp:lastModifiedBy>
  <cp:revision>1</cp:revision>
  <dcterms:created xsi:type="dcterms:W3CDTF">2006-08-16T00:00:00Z</dcterms:created>
  <dcterms:modified xsi:type="dcterms:W3CDTF">2026-01-22T04:16:41Z</dcterms:modified>
  <dc:identifier>DAG_ChAsiic</dc:identifier>
</cp:coreProperties>
</file>

<file path=docProps/thumbnail.jpeg>
</file>